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8" r:id="rId2"/>
    <p:sldId id="301" r:id="rId3"/>
    <p:sldId id="299" r:id="rId4"/>
    <p:sldId id="290" r:id="rId5"/>
    <p:sldId id="294" r:id="rId6"/>
    <p:sldId id="295" r:id="rId7"/>
    <p:sldId id="296" r:id="rId8"/>
    <p:sldId id="314" r:id="rId9"/>
    <p:sldId id="297" r:id="rId10"/>
    <p:sldId id="298" r:id="rId11"/>
    <p:sldId id="313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9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6469" autoAdjust="0"/>
  </p:normalViewPr>
  <p:slideViewPr>
    <p:cSldViewPr snapToGrid="0">
      <p:cViewPr varScale="1">
        <p:scale>
          <a:sx n="81" d="100"/>
          <a:sy n="81" d="100"/>
        </p:scale>
        <p:origin x="72" y="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57BC-0972-46D2-9B14-425AA2D1B333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6D87-D333-41E0-82D8-7748BDD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6D87-D333-41E0-82D8-7748BDDBA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5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598F-73D5-4593-8176-B03B9DFD5D1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575A-EB0A-46B9-BC2A-F1C931BD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s 2 Race Wallpapers | HD Wallpap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18664" r="24263" b="789"/>
          <a:stretch/>
        </p:blipFill>
        <p:spPr bwMode="auto">
          <a:xfrm>
            <a:off x="73250" y="0"/>
            <a:ext cx="3709837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148" y="0"/>
            <a:ext cx="3717852" cy="2453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522"/>
            <a:ext cx="5095702" cy="3029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836" y="1092221"/>
            <a:ext cx="4694327" cy="3517697"/>
          </a:xfrm>
          <a:prstGeom prst="rect">
            <a:avLst/>
          </a:prstGeom>
        </p:spPr>
      </p:pic>
      <p:pic>
        <p:nvPicPr>
          <p:cNvPr id="14" name="Picture 4" descr="Fun Facts: Race Stats - Women's Run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7" y="3734845"/>
            <a:ext cx="5095702" cy="30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48300"/>
      </p:ext>
    </p:extLst>
  </p:cSld>
  <p:clrMapOvr>
    <a:masterClrMapping/>
  </p:clrMapOvr>
  <p:transition spd="slow"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-1748" y="877647"/>
            <a:ext cx="3107267" cy="1950098"/>
          </a:xfrm>
          <a:prstGeom prst="irregularSeal2">
            <a:avLst/>
          </a:prstGeom>
          <a:solidFill>
            <a:srgbClr val="FF0000"/>
          </a:solidFill>
          <a:ln w="76200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Prizes</a:t>
            </a:r>
          </a:p>
        </p:txBody>
      </p:sp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9893" y="-47169"/>
            <a:ext cx="11290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Poor Richard" panose="02080502050505020702" pitchFamily="18" charset="0"/>
              </a:rPr>
              <a:t>All fundraisers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collect $25 or more in donations will receive a blue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folding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frisbee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the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Hiteon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Hawk Logo.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800" b="1" dirty="0">
              <a:latin typeface="Poor Richard" panose="02080502050505020702" pitchFamily="18" charset="0"/>
            </a:endParaRPr>
          </a:p>
          <a:p>
            <a:pPr algn="ctr"/>
            <a:r>
              <a:rPr lang="en-US" sz="4800" b="1" dirty="0">
                <a:latin typeface="Poor Richard" panose="02080502050505020702" pitchFamily="18" charset="0"/>
              </a:rPr>
              <a:t>All fundraisers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collect $50 or more in donations will receive the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Frisbee AND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 Pen.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2" descr="data:image/jpeg;base64,/9j/4AAQSkZJRgABAQAAAQABAAD/2wCEAAkGBxQTEhUUEhQWFhUXFxgXGRgWFRQXFxQVFxQXFhUYFxcYHCggGBolHBUUITEhJSkrLi4uFx8zODMsNygtLiwBCgoKDg0OGxAQGywkICQsLCwsLCwsLCwsLCwsLCwsLCwsLCwsLCwsLCwsLCwsLCwsLCwsLCwsLCwsLCwsLCwsLP/AABEIAMIBBAMBEQACEQEDEQH/xAAcAAACAwEBAQEAAAAAAAAAAAAEBQIDBgcBAAj/xAA5EAABAwIEAwYFAgYDAAMAAAABAAIRAwQFITFBElFhBhMicYGRMqGxwdHh8BRCUmJy8QcjMxU0gv/EABsBAAIDAQEBAAAAAAAAAAAAAAMEAQIFAAYH/8QANhEAAgIBAwIFAgUDAwQDAAAAAAECAxEEEiExQQUTIjJRYXEUgZGhsULR8BXB4SMzUmIGJEP/2gAMAwEAAhEDEQA/AMHwzlzXq7ZYiKVx3SGFjQawAAD980jhLgdNDhl0BkVxaLwNK1wHNgkFQ0mOQ1G0os2tZMboUopdDp6hzXJku2lId4xwGbgRlvGn1SdmM5Yhf1TIYThBlpeCXbNEzJ0mPosPU69yeyj9f7f3A9Op0fBOzrGw64zP9AOQ/wAiNT0SddKXMuWQ38mxwy5bPBTDWgCcgAAPIIljUFktB5Dr3EjTbIIMa5c1FWpk/SngvKWFk552tp0yW1WANJMOAyDpEh0bHI+a6yGFkVm03kz9zZtq0y1wyO+7TsQqU6mWmnvh+f1LQWUcxumupvcw5FpIPX/a9bpdUrK1KPRhXEhSfmnqXhlZLIYyp7JjzPUU8vgkamYSuqxNYCVLaVvd4mxAkjTzWLqIYi8j9T5RraDiMivLySNtT4yFCqVWDcXlAZPJeysTlJKN5k5PCKYwFUnkfol5Q55CLA1tK+UIsY+nAGXUd9jeyAFR1zXEuLi6mwjJo/rcOe4G3npvaWDjVGLMKypO6U38m/s6c+M//ny/q9fp5pqT7I6K7hioXKa9XhVoxyDnJo59/wAm2P8AEUHPZ/60gXsO/hgub5ObI9k3CGELzUZ8SONV7hpOboMDLzVracSzkz5USj7VkgxgJzMDn6dEvjBVfDKX5KGsErDPA2VxOcFrKJKvFN8FHNIi8OGWfoE3HTzxzkvHa1lntjX4jI02TMr/ADHx0NuuvYueozpvVchAqlUUZJwG0q6q5E4CBc5Je21RTbLJA9ZoLg4jMadJ5dV5fV66V7cY+3+f+AVskug1wV7ac1HfFo3pzPn+qiuvavqxXcGVcYJ3RUijZCjijwZaSCieWpLDITaLbjGKrxDnZeg+imNEIcpHOTfUVYlfF0NnTM+eyBfJPhdiuCNvVyWZqE8Bq2YbtowNueKPiYCepHhn2AW54Lc1Th9mw/VCIP5L0MLsHbC1tREVmSXHCLmlF25QLOBlgWGuq1QWtLgzxEAE6afvosvxOE9mytNylx9vuHpsS5k8I1NphV08+GiYOkupg+0rFfg9+3OOfgap8QrXEnwXXOF1qXx03DrEj3CTs0N8FmUX/P8AA3DU1We2SIMpmJ25pRNZx3DtBlryUOOOSFLPBqeyuHd4/id8DMz1dsPun9DV5stz6L+RbVWbI4XVm8Y6cucD31+S3EjJyNiQFGCW0j1plR0JTF+LVwABvM+iY08MvIG18YMzdnin96pzAu2cjqYExr38QnOBOkAwMvRaEaoPlmbZqLG2lweUrNrfDwgegU7Y/AHEpe5sk+xaRBGu4yVJV1vholRkuQN+EEfC73/KF+Fr7HO35QZa4bzTFWnin0ATsfYdWVi3hzA15BMSWHhFYN4OdWLTTEZnPdefjNwWD0f4z5Qyo3Q3RFeg0NVW+vAbSrDZX3pjkWpLKCO+VJSLqJfZO4pdyyH3Xm/FtS21WvzKWy28FpdmsytCFkssKABbPFBEQIOfPPaFoV47g88EGVWjcIm+C7kEjeNHM/vqod8exOAO5xEnIZDpr7ocr20XUUDislZSCbQqi8lLTeTlDAk7QYb3tXiJya0D11Kc0mo8qvC7h4x45E9bByNJWvRre0y+EC/wT5yGSdjrqlyVlFmz7Ddizcnva4LaIMADI1SNYOzeuqfq1KnHdESult4O0YVhVNjBTptZTboG5NB5+apZdtfItGO99Rhb4PRZ5/2xHogy1FkugVV1rhsHvsL3YZ6HX9USF2fcsFJRx7WZjFezbKoJYAypsRk1x/uH3CW1Xh9d3OMP5HNPr518S5RzHEb6tRqOpOZ3bgYM5nzB0hJQ8GrTzNt/shqfic2sQSX7nXOyNr3VrTaficA95Ope4SfsPRMqEVwlhdgDk3y3yPW1uEcXIyixj2BtkbjE+RnyRo1A3IpN+7aR8ldVpld2AatWnOZyz8+SNFFGwYOyK5rkrkwt0Aaj/wDI/UrRgvSjOl7mLrpoBkayukckWW1y4AwdRnIB+RQ5Vxk+S6nKPQsbnBIHorxrwClLPUb2Nm1zcyr8oG1E+q2cHKD55fRXywWImWtvEYDZ9MtJOei85lD6znCCxh9pWY7i4qVQfCWgFpPJwQLFYnxyhiudUo88My9zQdSeWnbfYjYhRvcehMLJVvMWfG4yU+epI2dNqVavqOsMfNIeq81rnuvb+xXUe4smEGMsCUjxzyQj+YyuCEqrkWSK3OKjcSkUlTkOkXUWTkMyqSeAkYt8Id2Ngd8kjbcuw9XopPrwMKeCN5z6IX4qSecB14ev/L9v+T66wkFugITVOsUurwwc9FOCz1+xjRay7hA1dA9TAWxF7sR+cCDeDreFcNNjWN0aAB6BepphhKKMi2XOWWXJFQgk6bc+nROwzBfczpy3M8GKkQBlGnSF34dPqEheMLfFyTLkCemSWEGjdlnxrZnzJHkq7cINnJl/+QcCbWpCu0f9lIif7qZImfLX3VH0CRNLTdwwOiXURnJZXreAjcx9VeMeSGwal1RclMF5apTOZTUcIMZqykijB5gH3VmUMJUqSXHqT7laUehmt8sFqqWicldJ+eyG/cXXKCg7JGUl0AtMKtbot00V8IEy2pfZ/qrqKAS6iO2vIjkvNNItmSfIDd1hxGN9fNQMVttZAsUz4Xb6egS+ohjDGYSbADTByOizbcrlBqrnVNTj2HlTGaDGsHGNm8LSHFvV0afVZC0ts23j/bP2N3bvjkOYQ4SCCDuMwUu04vD6iso46nwARYSXcG0fGlOy6U11OR46zdyjzy+qGrIhECupgODeJpcdgQfPRFW7buw8B64ubwhpZ0+EgNEk5dSSlpZmzXrrjWuDa4N2fOXeujo3M+p0+qn8Hl+p/oX83HQ1Rw21DOEtz58R4vdPxhp41bHHIr5l7lnJk8VtTRcIJcx0wdxGzo367rI1Ok28x6GhVe316mfxPD2vc2qwQ4OBI/qAIn1RvD9Q6rIwk+MrAvrKI2Rc49f5GtG5IX0XTtPk8pfDsTpkcXFvEan6LSTTWDLlB5L3HNSuhCTLqVQDqgykHhWy+ncpeY1FBNWqHU3tOjmOB8i0hAYZFXZy8Fzb06gOcBruj2iHD7+qV34eBpQDK9DNX3ojYV8JCncRtPHHopTIaI8EoqBsWdpLoUqJz8TvCPXX5SmKlmSQvdLbBswrbgDI+6fWEzNySgnQE+Wau3gnqX0cNqn+WPOAh7ky+JBdPBqm7mj3P2UKUUQ4yYVRwB7tHcR6NJUvURj1I/DyfQvPZOvt8x+q78bWVeimc0p13ARJhYG4LKEW84JCrlE5artxOOMA9StxGNkvbZuYSMdqJxCUlyU6mfrt8bvMqU+D0dEsVRz8BuGCoD4HuaN4OXtorw0qv9y4B33xguVyaJl2/Tik+QRf9Hof9P7sy3fIMi4iTxgc4IC7/TNLH+lHKyxglYVNyT5lXWjqXtSJ3S7h+E2kCSPE75N/eawNdN2XeVHonj8+/wCh6DQ0+XXvfV/wbHBqDabQ8/EdP7W/kqrSj6V2Gvuay2aA0STJGoOiA7Xkv5bFVfEDxEToYR1DPJXoBYniZ7sgHXL0IIPylU1D2V8d+Dkk2JqVcrM8mT5QeMsFtGrMjkf1+6914dc50xb645+55vW1qNjSLg9bEZ8GbKHJPvipzk5RwSbWKpJl4ovZWQZSCxiQxS/7ui87kEDqTkEHdl4CqGOoq7E3NxQfLKTnU3fEDDRpAc0ugSPmkdRqNPDiU0n/AJ8DcIWy5jF4N4ytP+0mtfT8/wAh/wANP4LckzXdCfMXkFKuUeqImmmYzAyiDX93ToML6jg1o3O/QDc9EeMgTiYu/wAJucQeKpHc0mz3fHrG54dyY6I8XgDPbjHUOt+zdJnxkvI3OQ9kyrWxLyUGim1ohoA8hCvnJ23BEtXZIwTbXYzUSeug9N1DjJkqUYhtji3E9occuQy02yQpU4XBZXNsfjGQMskt+FyE8/B+a21eqzN7+QbiSBndQ22R0LmCFSQNtsEqVyJJ0GnUqHhLAxCrdiKF7GklVjFyaSNdtRj9jVdl8HdcVW0mb5uOWTQRxHNbmI01mSt11mDcY/hlnQa1tH/1YeE5hzjuTUjQ8iqaSd05vK4+f7F9XCmEUk+f86ldridQAAniERDgCI5I09DW+en2F46iaFN1VpuqFvDBnKNI1WVrXLTVyknlGhpYq+cU0e0XeID0Xl9O/wDqbmeks6YHb7v2RolcHhxV8cIcY/e6LGqLecE7ngoF0UZIqU3FwSYKztYm5/YJApfUjdB8t8clgal3grF7T4TAIO4A+q9bodPKutSz1R57XamDslHuhg/EWN1cJ6Z/Ra9alLohLbnk+GLU+fyKPskuxGxhdCuHZgyOiXslgvGISKoGphIztGoV5LxTaSHOEkZgHMA845rG1OonOXpeF/Jq06eMFzyw2mHVHNa0S4mAPusq6Kyscth28cs2Fj2fY1o43FzuhgfqnadHXj/qSy/0QpLUyz6UXVcEZHgcQeuYXS0FX/5SaZ0dVL+pZRk+1ta7o0z3IZxDMy0kubzYZgxyhF02pnCSru69mTOmE1ur/QUdmOz1Ss5te8eXvI4gHZikznw6Bx+Uhb1SUVnuZVsm3tXQ09/cjRuQGQR4xYB4E9eqjwTByB3FMKIFsirqINsGuqU5hEQOSyBEOB3BVuAbyEDEX7wff7KNiO3M5Thl0+k8VGAEgHUSCC0ggg65EryUYyfRGlu2ssfLwHBucZgdMtFNsNuMApSinhvoVGpGRyQ4wlJ8HKOegJcNLvwmHpXjKG6Jxh1/U0/ZHsoa0VKxLaewHxPjfo3ruophKMsjc8SWDp+E2tGgB3VNreoHi9XHNMS3z9zKRUI+1F9a3pVJ46bSTqYAPuM1aLsr5iysoV2cSRm8ewl9IF1HxN3n4m/kJ6rV+Z6Z8P8AkRu0nl+qPK/gyuHyXuJ1A35lYPj03GtQ+X/Br+EQTm5fCDWGHeq83CW15NmSyXGudE5BEYJNcmE8Irg+fUO2nP8ACVt1K9sWWwVd7zS8J888k4Ka1TfYJumrzJpI6ctkXJgVS5LxHEQN4PxefTovZV1cLJ5+FUYtyfLfIwwrDWO8VVxa3ZrYkjmSdAiW6p1+mCyy6qUuWN7qwtYHAHty14yfkckGOsv74/Q6Wnr7CO9Y62AqCrxsLoPhgtB04jJBzVlqVb6ZoH5W3owrDjxVeMmcss+fRYnimaI8dzS0Vak8mloOWM+DS2DPCb9tN5c7lA9dUtZYk/qirryOD2jB3VPxGCq0q+CVHHjOqutVjuS9JnsWYjiLatPP4mkEe8FG81W9QSpdUgWneQ0wT4tfTkvReHzdkMvquDK1teyXHRi+4rLXijOkBvqphAWUuqK6KMgaiugTImopIyQlTk4g5ig4xtB9NghoH58157bk6byE0bpsQWtIPRd5WTltxjAnxG2BJ6aHdVS8uX0K1ydb+hTgmH97Va0/Dq7yH7hOt4WTQhHczpFDYDoAB8ghxiMtmhs7ECOIknporZOwQxOjwHib8J+XRTHlYZzKWVZyOY3ndCsiEgzGYhh/c13gfC4BzfLOR6H7LE8am5KvP1/2NLwupRc0vp/uUBqwcmo4Hzs0Wu5wWECcAuypiDxxptzQb77JcILBRXLPTT4iGtzJIAHmhqW1ZYN4LsWwCpRzMObMcTZgHaZA12OhRNHqK7+nD+AcZZZlsTuJ8Lcx9Y2XsvDtK4LdLqIam9S4j0QEasNnb7LaTwsiPUtOKHmqeUnyEyFU8QkZlHWkjtyRvPH3oexzTmCD+iBGlOSIcuAqwr8BbyyB+iDrdOrK5RYfTW7Zpo1VGqvHyRvZLqkOaRugTpU/v8lM4ZCm3JZFsZweJIfqUX0JtqKsYyayhvyUE0JIJnIJ7Rxl7n0ENVFYwWCuV6rwdPdL4PN+KYUI/c8eV6NRMFzKHK+Cm4rJVkVyRU5KtHjntHxOA8yAuckiVEjTvKZMNJef7RkPMmFR2F417uEEFvT3Kr5wb8KcvFVZSQttL6L0RENEKtWTKWseXkrjg0PZa0gPfzMegz+6OuYo0NP7MmuwWjxVAP3mYlWfCGI9TpFg1rBDRH1PmgTTYRAfaKzaaZcB5+ex+ymmTTwys1xkw/FBjqjWEQKMWYHU+I/y5+m6yPEKvMqbx05NTQ2bLMPuZ1zM15ds9J5DaPhRKjcBnTtLBQKhsVlE0uB4C9xa9xFMDY/EciMht6rP1GrjtcIrL/YVstiuCrtlRvu6NNgY+kdTTzeQDIBacwMhotDwSOijcrLW1Lsn0/Xp+olfY8eg5bWqQYOumfzX0WuSj07iXVYJhOrlYAt8gVzkeQVXxwFg8kadQ6Aq8ZS9qZLwuWFUGQjwio/cXnPcGUXSYS2oeFkPS88GzY0gLw8ms4PRdskw8ruCjYTQdzVZYfUPVPB5XtySCDCC6efThGlDUNLDCBUhsKVhYXwJ3PIvurl7COFpcJzjXNb3hdqjmKTbPNeKQ349SWPkZUriRJBb0Oq9HDLXKPOzeH1/QhUqhG2lN4DXun/ysnzI+gS9rtXtjkZq8p+6eAC5q1iNY6DL9VlW6q1PEsr8sGtVpq2sxw/3M9WpO4wBJJMD1Vq7XLkpOlJ4wb7BsPFNgAEu1J5nmmNzfUNXQoLhBb6QnMq6mDcTkAIhKroZTR93/JVlLjgjaeB6BIho23Z9sUW9ZPzRa+g/SsVof4XccD2u2kI6WQi4NrQvl2zJOSeJ4kO7jckfIyUPZyS3wY6oZcfM/VVm2y8UeXDQWuadCCD6iEvNcBoPDMrg58Du9f8ABkDGZ2APM7Lz+u0e2ScO56bwrVzsi4y7EquI02fE+JEiQZgeXkg1aC2yDcUMavVVVyUZvDNHgNuCWuIlzs2yPgadyNise2Mpy8uPTuYes1SbxE3eHPpsGknmdU7RRXX0WfuZe/5GNbu3jMD7pq6FVy5j+aJyjnPbjsm15L2gBx0eBE/21OfmmPD9ZZpJKt+qHx8fYq+TldWi5ji1whwMEciF7umSnFSTymLyRXUaDqEVxUupVNroV06LW6BWjBR6HOTfUtBUtg2GYcyXTsEnqZenBaM9ppLHEC08Lmkt5gEx+QvPazSRmt0Wk/5NPR61x9Eun8DhtMHMLFcnHhmssSWUEU7J2sGEJ6iHTJdQZJ1IjVEhPd0L8opqVQPNauj8Ona90uI/yZ2s8QhSsR5l/H3JMyb1Oa9NXFQWIrCPK2Tdkt0uSk1EdNlHFFT6qupFXBD/AAvspWrUxU4mMBzAdPERsYGk9UvPXRhLbhsNDRuazkouezz2yC4GOn6oq1ELFiSyvqD8iVbzF4f0Ez8I4aoeR8JJy00j0Q3o63zXx9Ow1XrZxeLeV89x3bVIHmlnBp4ZtTuhKCcO5U6oDqrYYo2ji5SRmsnC4htE2obKs2+APmizyj5q8HgfqXoQ4YmIsmSDLfEXtESIGkiY8ii47oqWNrueZJnqqSkkXUWz4iEs2FSIVH5IbJRyenir2VXlsEOc4Q7MRxEhVv08boqL4x8D2k1M9PJyj3+Q/AqpubhvGBA8R5cLc4A5TA9UlrLlpdK1BfRfn3OtlK2bsm8s6dh1WJdufovLUxwsik3ljKyqPfUDQcv3qmM4WX0BJNs0X8O8N8LgTy09lEL455LuIsua/G0tdpom3hcgjmnbXDo/7Bq08LurZ8J/fNei8H1eH5T6PlffuiGsox/EvRpg2jwlS2UPWAnRDnYkDlJLqPcLpRHL6lZ1r3MUncx/bhp2Cz7asvISvU4XULbaf0kj1ySs6otcoZr1sovhlj725pDwVHQNssuo6JCWhom/VHk04a6Uly/2QnvMYq1HAOc52xz0/Rbmm8M00aYtcN/uLW6+3c49kFWzpIXo1UoxwjAlfuYXUrIezkspArqqtsLqw+oPHeNnQZ+cafNc48EqQ8biztic0PykE8zA3okfzEuPmQPkodbXQH5zZG7pNePCYdtJyKmO6L5Ic8mc7/hJ6ahNTq8xfXsTRqHVL6d/7lb6+aS2mpuOYmnJWMpAZRyfGmVbcgbgfAKjkiuxmm7LXPxU9x4h65H7e6mMh3T+3BpmIqkH2hVMBX3sjagiYVclsEXOVWdgT9pL7uaD3/zEcLerjkPbX0VerwWUTmVhQ4nQdAnaK1N8lzW9lLYNfUIAyaB7nP6BYX/yKCjGuK7t/wCfuWzlGopXMZcl53aoScfgExtgt+GvPMj7qLU3EhcGho4n1QNjOyKry9HeOjn89/nKerzsWQbE2L0xVD27OZHrB/RN6ax1yU/hnHNWWTzsV7pziu4LDC6WE5S8+g/KXnqeyKuPclRoichAQXNszbJdxnRQmxVm37KYdSgVa0On4WnSObuc8ll6i7M8dkTXYovMhpfdqcOBdTdbuPCeGWU2jPp4gSOoCqra3wx38Tpeklh/QH7UYb3b+ICGPEtAHDwZDwxsU1CEehGolKueV0MPd0eF3zVrE4SUkNaa5WwaYRbuXp67FZWpIw7IOE3FllSop2llIpLlOCdxXUdEFc48Foy5Ii7IIPJQohW+MDqnipgHYo6rUhVzcSbcUMq706wCd3IrurziqOI3P4lSq8EuzKPO9WbelGxo29LNzqizCUyvOjTRYubK4IPdCC2c4krK5LXcTTBGYUReBjT9zd4Ri1OqBmGv3aftzCOpjW3I5aQr7zvLZb3gAzK52LBZVNg15idJjZmT/SIJPkPyl56iK4yNV6G2fSJzrtA64uX8Tg0NHwsDtBuTlmSpjq6o/P6B/wDSr/p+orbTqUjPCfqPkm9Nr60+GL26G6HVfpyaPspfBz3iI8IPsc/qsvx+3zFXLHR/5/ABQwjRPHi81ganiefkBgm3mENTIwGtv6hESB1AzUpRTIZ4yUbzOCmAgNyRk3hIthCerh0b5r2eFgqxbcsgEIbQta/SwRtOFXJlzRcwqncBJDCyxZ002nQEAg6ROU9FlWLbLkUnu3ZRpsYxAua012McWFpYYAII0iNumivW4TWC1upta9Rbi3aAVqbWbjP5JymtrqF/EOyvkzOKGG8R9/NHsg5Rwuo1oJYnz0K8MpVHERTeWH+YiB5idU9oY2VrD6BNbKqXOeRjWw94/lnyzWrFozHIAqUoRMEqRWaROmarlIIkCXFE6j1HLyVkdkjb1nN09QdCrJ4Iaygh12SIAAncTPlJOSMm2AeEVtyRYxBN9ilmI093AGYzXn9XZm6R6rRRUKIxZlqZWEGaJOeqtnKJRUchNkuJ7SKpF8sLQuQ3D6bqh8Ox12EKt18a4+obwaxtV4YAapBGpgR5QVkV6ucbPSm18NsLFtvCAXX73GOPi9IWpvc8cfkbun0yrjmfL/gJsMMq1v8AzaXcyIif8nEBTs+WHnqIx6jen2PrCk+pUaBGTWhwLnHmA2ZCp5OVkXlr4blFGXuaJaYKDOtxDq7PQHs6YZVbUblGTuTmnX139FS3dOpwbyuqFNRp4Wcx4ZrImD7dVjynniXYw5ww8FtMKjWfawWAhrOiqlPqVaLqLCmKntabI25JXdUMAnU6Ba/htDutz2XLOawAVruf5XfJesVbwAkKLkyT1QpxlEBNZWAVplDM2S5J8KoyjgVVKaDZCM+oF0vqgytfl4bLYe0QXDR4Gjo2dz5oNVLTwyL642Yljnv9fr9yVGoVpVxSFpLCHuH0Q5oc8A7gESOhhaNGmWd7OVrUcINq3MCScgn4w+CFJdw2jh9w5nGKL+DWSWgkcw0ni+SXeopUtu5Z/P8AnoGlprdu7a8fl/HUBxOyIJa8Q4ciDEiRmEaqcZrMegCyEq5YkZ24plphGwWjIHcSowWyRLQdQuQT7keEI8ReeECXtSBwjU5BU1Oo8qt46voNeHaV32rPRdf7Ch1By820e1UsC0OWY2Z2D4uQ2yyRWVRs5o9pgkgDUmENy25YWhcs0Fm4U2hrdB8zzKzLE5vLGerPr26JhqvVUo+o1fD6V73+QfgNoHmX/CMyP6uQ8loQW2P1Y7dbjoby0ugAAMgMgBoByAXYEJLuOqN09omHAdQYUODBOIj7S4a24BcABU5j+bp5q8fhloTceDml2wsMH0Q7KtvA7CzIXZY93PC1+dMmJGrOXmFnXaDzpPZ7v2YrrK1jebDDLilVE06jXeRBI8xqFkaiu6hpTi1/nyZ/lpjPugNUNWtvqT5LAbrFGNMN8TuQ28ytXQ+F3ahqecR+v+xSSUeovcS93E799AvZaWiNMdkRWTyReE8gTKHNUMG0A3NvBkaFLzhxlCd1P9SKwl2KHuaXklnIVPjB62kVOccnKO57Us5C2UIAnIHMHnPJM6a6NrW35wA1mhsom42LpyPbbQBeiTwZW0ZYZRHetLsw3xRzcPh+efoh3yfltLuFoh6032NrSuy8ZZlYkq1F8m0rNyFOO2XGMxDtjz6Hmm9LbtfD4FNRWpL6mEv6UzzC1rJuMNyEqK1KzY+MiGhiVEktcXMcMiCyR7g/ZLvVxXUdj4fdJ+nkLoOpvcGsqAk7Q78Ky1VfyVnor49YleOWz6LA+A4ExM6HaQulrUl6UXo8Odj9bwZ6hVJqBxzKQslKx5kb+nqhUlGCwhg5hPJU2jvl/UyhWKxBHgQWy6Rc2yqHRjvb8oMroLqwy0tzXEWFWdm5plzSPMJey2MlhMvCiyGdywFFpQcoIkUO+LNGWOEb+nW2pfYe2FfhyT01zgG1lZNh2fqiOI6zA6LorktCpNZNPQvUVMDOkBxWGkObodY2KHOOHwLygzA9qqAniA1z9d/31RGt0Ca3hmTuQHUyN/wkK/TamOWQ31NCmzeZ1zOkardrSfU85Jvsb3BbN/CJc7SfiOR90O2FXtcU/wAkMVqSXUZW1tz/ANpmCUVhIWm+Q4MyRIgWVVMkVclGBuOaJgE2eOEhDksHYyfULQOErL1D2S+hR6eM+nUm60hZstdDOI8jNfhNkvc0gi1w01DDCJjcwfRLXa7EeUzQ0XhkKbN83nGMcAeN1iH06b6bmuDgZMROhiNZy9VoeDV7ZqxSTi/8/Yt43dXdS4KLUkn1/gc2jsl7Bs8JtDra4zXNZR0eGazs5Vlrj1j2E/dZmrjykOVSGF7DmkH/AEl68p5Jm8nOcUp+M8zPuNfst6PqhjtgT6TUvqZa17POr3DnDKnkS7ryHXJY+3J6WN6qXHLNlYYFSpAcLGg/1HxO90RKKFpznZ7mX3eG06jeGoOIaxpB5iNFbJ0cxeUY7HuzXcg1KUuZuD8TOvULsjlVik8PqInXvT5lRuRoKz6CWws3VTyG5/C85fcocdymj0Ur+XxH5/sajDcOY3JrS53QFx+SyLrXPqz0VVNVK9C/PuOWYTWOYoVI6Nk+wz+SClF8FLLO7YO+lE9MiDkQeRGypZW48lVLItu7QGS3I8uavXY1wwNmmUuY9RM9uacTH6P+2vsEuqQQeYWjnOGUx1RoMEv/AARyKIlkJHoaG1xBdg5lt/eA0/UfVc0L3JbTK9oak0p5H65KW8R5Fa03IyzRskmsM0IIowi3Lqg5D9ha9acmYW1JnQrGiQ3NM7FnICUw1rVfAs2eVnQixQJsX1XoyjgG3krhS2dGOT1roS85BlAnROy854jfvltXRGlpqFBbn1ZdXdkFlLjI2izDrjheDnvoCdlSViawXxwN7ykyuzhfnu07tOxBRdJe9PNTh07gL6ldFxl1F4HCSF9FpsVkFNd1k8FfW65uD7FodCMwCNF2dvPCR1n3H6JLUQy8jFchxVrpZQLtmNxIzVfGnG76rWpWIL7Cs2ssPtKYY0BogflZrWGbMXlJlheuCEXnKVK6nYKXOkQVbBxzLtHhTqVdzabSWHxNjYHb0IPyQZReeDSqtUo5ZPB7YOMaNGscuS8ZZPht9T0mFBJR6I6Dg9FoYA0Bo6b9evms6c8P5Z3L5Hto4tzBz9kWuaAWQzwxT2otBVaaoH/Y0Znd7RqDzI1Ca27lyUre3hdDFVAkmsPA5FifEaMOnmnKZ5WButZRQ3NsbjMfdaFU8xx8FZx5yW2VYtOXqOaNCZyWB9SuwBmY80VTRdw4K7vFOKGgyBnPMqW8i1qzwCXDw9vCTupUVJYYGEMPIurW4ByS1kPVgcgklkfYHhLaQnUk6nXoFuU14jyebsl2RprewJ+I8PQCXfgfNEf0FJNBV5Z0mAcL6nFuTwET5AD6qsNzfJSWBHdgjX/YTUY8AGwMlS5EqJAvQwqRW96T1VmyDY3RXukW0XLzNiyzQZf3Re0uGx058z++qUtj2RaLSG2A0OE94cjoB910IFbJZ4Crlga+W5B2cbAjWPNc4pNs6PQor0pbx9eE+eo/fRez8Cu3afY+zPJ+PU7b967oGbVHNbbMRE7O/wC6fOo0I5hVlDciykkxw/HGcJImdhGXqUNUPJbzFgS06/E4lOKOAEpDxmg8lky9zNyHtR4ROQ1XBEMG2jWjOHHcn7BD3tl8YA7qgNskWLKMWVGidFbB2cGEwyqBlzP6LwlseT275NhbXsaJDyy2Rrb36JGGCr5PnXw4iE/VH08is1yYjiExsJA8pySFiyx2INeNkeqmt4DqTisiqoCD1Cfg3F5QZOM45R6124/0muMZRVfDJ1K0q6kSyDSr7gewMoTl7okZZeC6qxHJOlT46jR1+SLXX5liAaifl1M2NgAM9xp91tKJ5e2XJY65hdsAFFW4lSo4IAqtWZ90THpKdwR5VGESKnuhUYSKB2vkrH8QnyomjRHEchDHwFkSWWFHeHiGgfuTmlly8lWMGORNpyPK7tP3sgW8MLAKs3NNOo128R0Oea3fBbXDOPkxvGat+38zMV3EOIXsYNSSaPHzThJpn3FKugUuT4oqQNsLsm6DmVWyW2LZeqO+aiaCVjHoUW2ccUnYfP8Acqs3wXj1CKtdVii7Bn1UVA2AXAzyV0VOYUX8l4qaW49yO7W9y1goWwkLGJxvJUKvLIfBFmImCZz+6PJqMeAWzLA2lJJccjHchWOSmFbymXlL0sBqiddVpqtMSo1Drf0KhT5LvLx0ZrQkprKPRTKria7BVFEg0q0VORzwi1roEJyuvagMp5G1pZmm3jcMz8gtDSxSkZGrt3PHYYtvoyWxCvKMO1+oi65K5wwDI1nEAHmu2Y5IKQ9Vl0OS5KatVCwEQuu70DdBsmkW8xQWWSov0lee1Et82zTjxFIMpmSBzPy1KSseItl0PaD0CBVhjXI+CDys/IHr+n3S1/YNWU1b4U2vc7QNnzI0A5kzCe8Mm1JxQpr4KUU2YS0xeo17jUa5zXOLjkfCSZy6dF6rT6uMOM8fc8zq9IreVwzQDFKLgCxwHMEwZ8jmtOu+Eu5h2ae6HVFVTFKY1cmN8V1YJU2S6IY9nr3vHuygCInUzP6LP1lrbS7GroaFHL7mmaUlk0cE2OhdLkmJdaQ54B01jmuLBGIUmFpIABAnLoiRyVeBLxq+Chymm6F4tnvA1lQFUyQ4lgeuydtLKLuIoU25cFsYCwrbUjkmwe6dkUaqOZZZW70wYLb0C90eqbnYoLIrpNNLUWbVx8hDrEtHEDI9iPMIauUuqH5aK/TJzreV3KBV8QbudExCLfQrDxCL4kuQtlg93IeqNGqRaWrgE06fcvGTXOAkE8j06QobdcgtajdAdsf3jJIInL/SfpnlZMPWR8qe3Of87mcuxVaXQ1x4MyQCRBW5p7IyMi99yyxxRrhmYKZnWAjNBdSuNs/olZcBkslb60DMpdvuy8nFISX2Ik5M05/hLTu+BSeo7RALcFzxPNJXTxFsnTrfak/kchyyGbzCbV3i8gl7llJHJmqwamI4neg+6Vk+cIvFd2PZa4QRku5XKLrDEl7LZadv0IV7PUkwa4eBdeZtJ5EH9+6HVLE8AtWs1MCpAEp3JiyT7EcRsqNTLg9yCZ6EAItV9kO4OKl3F/8A8FUgBrS5g2MAn1W7pPHa4Lbb+wpfpctyg+RtgrKjbh3GwtD2wOXhiACMtAUe/WVXrdW8ldJTKt7ZLsauk5BU8ju09raZIykRgGbVc0yNUVFWTuL9zhEROuauirA+JWK4OY0HyvJX07X9D29Vm+P1CQxKuLC5CaNFUcWWTCmN4TkrKKSIfLLw5VYWKKKtIvMN9TyRISUeWVtosuxCC+5YKYowSTJ5D6Lt7teEh7TaSOj9UpZbPf4oP8LSRxbwiQpa5Ya66NkXBdxfd4W8ODwcxB6ZfMJ+q1RWDFt8PWcwY4sblMxkn0FZQcXhje1DHOktBd7+WStiLeWVdtkYbU3gLxOWAcQLZ0nkOSLGxPoZVjeTM4jiYYc38IIMxJJ6Bo113T2hk3J8cIBa8RM9RrUw/wDmHmRJ5mNvKSmdTqvIkodW/wBkJpxTyw9+JwIYPfJKvUt9jpapLohZe37si4cQ5aD5JHUXyxhdQan5j9T4+CdLEZH/AJNA6gnPlPNZ0rZ/+RZOC5US+i/ieSQAQNhAg6aICubW1vJpaPbKW5LogpjlDNDIVanM+n3QbFlkmrs6sNb5BJdHyGS4GdCsicYOSeQHF3ePzb9iFVrNRWXuAqlIlpEahJxsW5NHWxzCS+hTSw0jOp4Ry/mPpt6+ybd67GI/oG0w1uTQB11PuVCm5dQUkMbC1NQw0SVzkkC2tsaV8BqtE8OXTNQrMPKCKMo9gCFsaLWeZ6ZdV+4XGVk+L1rQmUcShxTMZIo4lFR6KpFNovuL5jDDnAHXMgLtxKrbObsMaLLnBSWGehhNxeUMrOuDkdVmXUyh9jQrsjP7jFoS2Q20lCqy8YnvHJgKIxbGIQGlnT8JhpIGpAMCeZ2V3DI5GyMOCN1SaR4hPIb+ihZh7TpyUvcDGh3I43UajR/U6m6B6kZI0LJdxR2VZxFr9SNSvOYOWxGhTGAXmMBqXUaa80Pz9ntOlWrF6hl2bxOkKhbWeGmIBOx/CdqnujkxdZF+1dg7tNiNFrWtpVO8APESNiRHCOv6KZTcVlmXbJVxzIwF9dve+QcvoF1Ooui24SwZsr3PqRtrKpVMMa55/tE+5Uynl7pSywKy2MLnBrihHe0qjJEyRIjnLZCqrU+h065R6lAfxa7aH880G2TfLIhLsTt+KZgFv90fVKyawFzJ9sjG2Y0k5RlsQQk5zcWmjY0EEkyb6PDvKPC9T4HXHBbTyzVmchxY3UtB5ZeyQmnuDx6Da0rzopbwuSyXIDdXXHUMeQ9Fez004B9ZhLapBGfJZkkFkvSzyvUkq8JcGHKJXTqZpmL4F5I3fY1zRTLsuImPQLN1mp8uzH0CUxXU0QuEl/qKzgZ2mS7X0e7mo0ZQTlzAmOi1vD9SvOUc8p4AuG157GQsu0dGoMngH+l2RXtJQnX1RWDhPowt96ImcueymFuS7pM1jfbClTBFP/sfyHwg9T+EdTYNwS6nOr+8fWealQy4/IbADYKrkzsDYqGaSPENlkNLJ5gZn3WVqopS4NjTNuHJbdOPCcyloe4anxB4PsHPh9SmrepXSezJ0X/j/MXYOn8Octsjkqx6MV8U6Vv/ANivsswF7yQCQ0QYzHlyQX3GdW/SkacnJUM/HJyjFmBtxcNaAAKmQAgDwg5AaalPR/7Yev8ApE1RJS6jYuv/AIh5J/S+0ytd7/yPKfwev4U3e48z4j7kfR8P+X4Vl7EIx6m/tRAaBkI0GSJ2Ii+RvxmBmdF0FyGl0OdYm0CvVAAA4jkMghXdxde4oJzSchmPUsw8+J373QruiNrQ9xiCl4+5D76FhORTnZgu5fhJ8R8ikrui+41HqN6B8L/8Su+CV3Bbb41Go9oOHUPckpBZe1ldQqIdDHZGmc0fsKzNFgbzBzOvPosrXpbl9i9XQ1mEvJcQSSOFZajFzXHz/DGv6QXtd/8ASrf4BM+GP/7cPyOt6M/OpX2ExAg13fwxbxO4eMZSY9kCSSsf2G4Nur8xKUuXIwoLI/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66" y="1237920"/>
            <a:ext cx="2325094" cy="232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304" y="3819216"/>
            <a:ext cx="2173081" cy="39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2755" y="337509"/>
            <a:ext cx="102330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Poor Richard" panose="02080502050505020702" pitchFamily="18" charset="0"/>
              </a:rPr>
              <a:t>All fundraisers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collect $100 or more in donations will receive the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frisbee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space pen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 Watch with the </a:t>
            </a:r>
            <a:r>
              <a:rPr lang="en-US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Hiteon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Hawk logo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4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2" y="2966247"/>
            <a:ext cx="3075709" cy="3075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9" y="2883466"/>
            <a:ext cx="2658687" cy="2656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11" y="2738166"/>
            <a:ext cx="2187633" cy="3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7" y="376343"/>
            <a:ext cx="1751862" cy="2757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3797" y="5496982"/>
            <a:ext cx="414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Go Hawks!!!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17" y="490968"/>
            <a:ext cx="6514442" cy="52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83" y="122968"/>
            <a:ext cx="7811888" cy="63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6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467524" y="3201595"/>
            <a:ext cx="2709746" cy="3501483"/>
          </a:xfrm>
          <a:prstGeom prst="verticalScroll">
            <a:avLst/>
          </a:prstGeom>
          <a:solidFill>
            <a:srgbClr val="27F92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Supports: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Classrooms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Art Lit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Bingo Night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Family Dance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Technology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Science Fair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Class Parties!</a:t>
            </a:r>
          </a:p>
        </p:txBody>
      </p:sp>
      <p:sp>
        <p:nvSpPr>
          <p:cNvPr id="8" name="Up Arrow 7"/>
          <p:cNvSpPr/>
          <p:nvPr/>
        </p:nvSpPr>
        <p:spPr>
          <a:xfrm>
            <a:off x="9048343" y="1923586"/>
            <a:ext cx="1862253" cy="4616605"/>
          </a:xfrm>
          <a:prstGeom prst="upArrow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GOAL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1250" y="373937"/>
            <a:ext cx="43058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Bookman Old Style" panose="02050604050505020204" pitchFamily="18" charset="0"/>
              </a:rPr>
              <a:t>$45,000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4" y="2224302"/>
            <a:ext cx="4949088" cy="401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xplosion 1 10"/>
          <p:cNvSpPr/>
          <p:nvPr/>
        </p:nvSpPr>
        <p:spPr>
          <a:xfrm rot="19889537">
            <a:off x="396126" y="199496"/>
            <a:ext cx="4459392" cy="3770982"/>
          </a:xfrm>
          <a:prstGeom prst="irregularSeal1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Hiteon’s</a:t>
            </a:r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Biggest Fundraiser</a:t>
            </a:r>
          </a:p>
        </p:txBody>
      </p:sp>
    </p:spTree>
    <p:extLst>
      <p:ext uri="{BB962C8B-B14F-4D97-AF65-F5344CB8AC3E}">
        <p14:creationId xmlns:p14="http://schemas.microsoft.com/office/powerpoint/2010/main" val="38499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/>
      <p:bldP spid="9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data:image/jpeg;base64,/9j/4AAQSkZJRgABAQAAAQABAAD/2wCEAAkGBxQSEhUUEhQWFhUWFx0XFxYYGBccGxobGBcYHBgYFxgYHiggHBwlHBoXITEhJSkrLi4uGB8zODMsNygtLisBCgoKDg0OGxAQGywkHyQvLCwsLCwsLCwsLCwsLCwsLCwsLCwsLCwsLCwsLCwsLCwsLCwsLCwsLCwsLCwsLCwsLP/AABEIARMAtwMBIgACEQEDEQH/xAAbAAABBQEBAAAAAAAAAAAAAAAFAAIDBAYBB//EAEYQAAEDAgQDAwcICAUEAwAAAAECAxEAIQQSMUEFUWETInEGFDKBkaHRIyRCVJOxwfAVM1JicrKz4QdTc4LxNENE0mODov/EABkBAAMBAQEAAAAAAAAAAAAAAAABAgMEBf/EACoRAAICAQMEAQQBBQAAAAAAAAABAhEhAxIxBBMyQSIUUWGBMyNCcdHw/9oADAMBAAIRAxEAPwDacD4Jhzh2CWGZLKCZbQdUJuTGs1fHAMP9XZ+yR8Kn4A182w/+i3/TTRAN1D1TFwd8gscBw/1dj7NH/rXRwLDfV2Pskf8ArReOlO7PpQtQTi/uCBwPDfV2Psm//Wnp4Fhj/wCOx9k38KKhFdCaO4JwYL/QGG+rsfZN/CujgGH+rMfZN/CihSa6kU1qC2MGjgWG+rMfZN/CnfoPDfVmPsm/hRGK6BT3oNrBp4HhvqzH2TfwpjnB8ICkHDsSokD5FFyEk/s8gaKxVPG/rGP41f0nKe4pRZF+gsL9WY+yb+FL9B4b6sx9k38KIx0rkUWTTB36Dw31Zj7Jv4Uv0HhvqzH2Tfwq/NLNS3IWQaeA4b6sx9k38KjVwLDfV2Psm/hReaYq9PehbWCTwPDfV2Psm/hUK+CYf6uz9k38KNEVCsU96G00CDwXDfV2fs0fCmngeG+rs/ZI+FFK5FPcKn9zH+WfCGE4N4pZaBGW4bQD+sRvFdq75cf9C9/s/qopUWawug55Pq+a4f8A0W/6aaIg1n+AP/NmP9Fv+RNE0vV58nk7e2mEEEU+3OhyX6mbxPWlYdsuhNdy1T84p6X6LYu2WYrlQ9tS7SnvYdonilFQ9pXe0p72LtElBOO4nJiMEM+XM8oR+18ku1F+0rJ+VgQrF8NKlgFOIVAgmfklcrDa9VGdh2qNdnrhcqupVMW5VWRsLXaVwuVTL1N7enkNqLhdFN7QVUL1ML9NC2F0uVGpdVu261GX+tO2GwndVURX1qB18c6rqfFUrJcMg3y3cnBPf7P6qKVU/LN75m7/ALf6iKVWrDbR3guNjDsj/wCJH8goiMcKyHCnvkWv9NH8gq4l+h6CZotdmnGMHOpU44c6zCcQNzUnnQ50vph/UmmTjhzqVGPTzrK+dCnjEdffR9ML6n8GpGPHOnDHJ51lhiOvvrvnHX30fTB9T+DU+fp504cQTz++sr5x+ZrvnHj7aPpg+o/BqDjRzrNeVDmbGcOUJIS8qbn9ja1zrY00YmhHG3ZdYXKcrS8y5MWUCkWnrPhQ9BRGtfdijfHFDn76YXxWcOJrnnVUunJeujRF8c6jU/QI4s1w4k1XYF3wyX6Yp7rQbzjx99NVifGq7RHdQZL3Wml4c6D9vTTiKfbF3UE1vdaiL1DziKYrEU+0LuEHla580d/2/wBRNKh/lNiJwzl/2f500qTgNSsp8Of+SaG+RP8AKKtJdOw6mBMWoVwpIKGgRqEd4HYgWirYdKSpKTlgmx11i/qqnNcAoPkvIxA5inIWDqY6UKxKF5zKk7G/I2vFdWk2lwQRayiN9KtNENP7BcKO0K9YqVAUfz/eh2HRlkZgpUA2BTAIPO//ADU7iCY76kmIygC8ciYvBp3miadWWTY3V4/nWnApNgq+4k0OXiFI7qgpalGYWAFeoAXHwqNWNJVCWzoQckzp+6nrSHgLqcSNSfaa6XUjf2zQEqJgQoFMyAkk3g3EbV1SXNEpWROpR+MU0hNh5D6SNRA3v8KWJVmwOI7kytIJKYm1oE62GmooAFwRmkTzBHsmiCyVoQkFUFcEde8RbNcgRyrk6ziK/J1dKstlvA4sltBME5RPdIvb6N4qTzsHciOU/iKCuYqDCrGBNz0PwqVh1SzABJOkTsJsIvYadK6o8WczWaCi8QI9JR8JqMYhP73LehZxAJ201EmfhUra0qBOaNOZ+ioybdNKbdCUbLyX0jnHUmkX0DQ+8ihzz6UjnZJ6CRMXGutRqxszB6UIGEzjE8z+fGozjEn/AJ/tFUUPC/wF66ghXIdCQJI5GmBbOJHIe0UzzjpPr/vVQqTbSTtb41ywNlJvpEx4HrtRgKIPKB8HDuCD9H+dNKoePpAw6zmSZI0mR3k+lFgelKs20WotA/AP5Ag/QyoMdQBNXF4rvKVlzBUmxjaOuh+6ss1iiEoHc9EXIM+FtqI4B/uxM3PMWgTE7U9vsTk+Au6e8e9YkDUXHONqi4acqzPeQVA7kGxBNtr0MONSDOQHpfwrraHHEpLaygGTlClWHICYoeEOOWHy4rMSozItebA2qHiGMDaQqZvcDUWEgzQ5t4Ycjt1Fz6QAAmQR3SSbbm9NxeO7fO8gKSmbgkEeu/5ipTd8YKcVXJG1xlxTqbTeAI70HrPKtRhnciVOJVc+leDeDY6bRNB+EkOIcURKkxlVPoyDIsalwmFSlXeQHQREKU4ADsRlUPyamWsrqio6Lauy4+62tRWp1SCSJvFo15k20qNxSyoJS4VgDuqmI320inOYZvNmS0hBAgZR4yZUSZvWfaxhnKFlOpmAb8vCr09TcZ6mntDx4s664lAUoqBDfdkanQRqZ9dq0/E4bU8lJkJxSkpzEHRCSMylJJJvvOtZbyFZz49lKzlBc7abf9vvAE6XNaLyjxHfWkA3xGIUCCqTCG9Am8aXFr1x9W7monT0uItg7ypb7J1KZVCmm1iSSLoE5SdpmwtXOAvfKZlODKkEqGa8qBSAUx+8Tp9HnaiX+JTSS1gnZSpJQWj0gJMyD7ulB/JXBJeYVCsgzlNk5pkkJnvA2nNuK2hqrsJsyem3quiLEM5SEpkhNjqAVJ1uRvc09t5OWySSSZi1spAJ1/aVVDiOIcS6tOY66RzE32mqKsfDuQrIQLKVlmDFrDX+9dKyjF4YWcvBuLRE8haPdUKnBulXvOtIvMkp76lQIVqgkkmCAo329lOcYasO0dTM+kLDlp+FMkSE9IHWQa65MWzeI/5qB/BJA7jucjYT8ahGBXqAT4H8JFAWTtvwfXr7LGDU6Xx3rgZpmQT7LdNetVUYFQgqSocpSsAa3JFqi7MTEp19vL8KQznGnx2TgJ5Rl37w91Ko+K4eWVHLB3JP7w0AFKolyXEzLDsFEiQIsdxRQYlKZhIGo2taquOQkJSEggZEm+s5b38TVeSowASToBc6cq0WUmJ4ZI/jlKmVEiN4+FGeDP5WkmJsRrym9ZxxJSYUCDyIIPsNFuFOw1ESAVDb8aU4qhxdEnHsQFZYy2JsNpqlw9fcULxm09mltak4y4CEgCBJ3HIcqbwNIU4lsqKc6hcdKdVEnlml8myQ07CdbmSZtvfxq2pRmwEeP9qXbpbBCE2yxre8mSTrtUfCngp1AIEFUGb2iuCXLlR2xeFEnGc8gNzCjbxtWda4S4omFJnUTmE31mK1y1JnvEaqi5I7oEC+k1f4Dwxh9Tvb5g2G0BKwVJhWY5hOn0rg7Uo9QoRugnoOT5AHCuGraKitAKlyghKSpOUp1g6q3mxEDauOYfRKUmBMKyLsVekRomSRe9b7B8BcYIWzicwRIyOomFEAXKYMgEiCDr0oLieA9oorXispK0pUG2kd0qICR3sxFsoHQ1i+ojJ2zZaLSpGVDJU3kOZV5AKkRMz6PabnlRXyfxIbTlBCVKUtRbGXZWoGkiLa/hRpHBGtFPPL760gWSApsZgCUiYEWO80I8tcEjD4RTmGbWlzOMxVnUQmTmUoElIHometNa0Z1p/cT0pRuYD8oGj26i2UxCdbEquJnS/4VnlKhxQ3Cjr0NT4XiSnQSqM0ZRFpjTU63ohguHMmStBUeqla6kiOs16S+EaZ57W+WCWUlrOLnNBABt+RVQkg6HMTbNy3F7RRMsoQhQAIBvBMSRprrtQbEkwMqJJPIyAOVOMkxSg4k7TKzJRIygSQdffamP415tPpOJEjeRvua4vHhCSkSO0AkCxBBBtO+1RYzGtAZFJcWrJOftICF3+iE94eJ9dUSky7h+JKStCypZghRGY3/Cj7fFm3QJygn6KwnfrcfdWX4K+lbyAbi8SLaH2UePDW3Jhs2uSMwA8TEUccias5xvDlLDmVS0pJBypWrL6Q2BIpUIx2Gb7JZadVaJTP7wGhvSqZclw4BxZSptMgAwBJJVPdG1Ow2CKCb3BgG2nQdRFUmnyGwAfzA91XcC/NydFUldFPkq8VYV2kkG6Rv6t4qPCrKUL56jptNqIcQwylBDipCDmSlRCoUQUyAdyDrymqDikptFykAkU9yaoEmmaHi/DWS0ggQSQSQtajcK+iYAvQXB4MpeSpMlCSlUkHSbiQL1Y4vij2SMpIMIOxve+lBkYpa1BBWqFKAseZi1LTT25HOrwbTibSkt9rEIVEX2jWOXWhnDMWQ6jqr41qccAQlMGEyk6lJ9FMWBEynSd6wbCC3iezOqXCNxGUnn0rDRmpxaNdWDjJM1GNXGaNZN99eRrVf4b8WU3hnipJWO1M3E2ZWogAgAnuafvVmsEgKxTaFgELebBSqYMqFjbQ9K3CsAylKksjzYZCjKtIW1CRiUznHfByoWpU/uibkVya0oqGx8m8E3Ld6D76mFtqX6BzGZKkSoKhRIB7xsb9KEcYcbaS+U5Q60gLVAuMzhykgC8wfZXcUHUtFHZZyVLIUlQUgk5ysIVNiCMvej0jQ7ypxSkIxzwAyLaQkHOhUZFELOQTFnB1vtXHDT+R07qRM7xNQcAGYRimm4AA7rzZUU315+qKoeXmOCuHPkCAe0aur/JebRNhF1CpCmXyACR+kMPbLIGXDSCTy071XOKFLKBlQ853y4EygAdspbhBMGQFNz/uHM1cUlNCbbizxLDLAS2ALlRJvYi4EeyK2HDXoSfH8Ko/4h8PQzi0IYbCE9nmhMm/bPJzdJCQYtrUWBxUCBudOuley33NNNHmJbJ0zvlO7KEfxT/+TQROKWBZZ9d/vq7xvEKlEwJGYQZ1gQeutqHF3mB409ONIJu2EOGY9SQsmFEDMnMkG+keF58ao4sgrP550xKtdtPvpq1Sa19mYlKMTJtbffwqyvHOQE9ouBoMx5aVUXp666sg3puNsLLy0rVhyqVKMwfSnXcm0UqkQ9lw/wCdslKuaUnZtGKooYsZVZZ1CTbqgVaw4yiAq1jJsB40zi7JBbc2UlIPiEj8BVvhr4yEKKYJ74O4AsP71r/ajN8lrzxRwyO8QkPryzBHebRJAOglOtBce4VOJObNIFx/ERGgFGMXim4Uk4gQVBQABWUwmI0qnhcEXlgrUqAnur1SFT3cwmQCM3rIrNKmW3aGZVPIyJIlKATNvRiw61BgeGnOk52xChuqZBEj0daKMYYNkrScyQk5yruXm2UGbXGtVsYskTKZSUyARNiDNrE7c6tN8EuuTZYtS8u2UOFRVP0gpOx5kCfE1luNYfJiVL3N1X+kpMmNQJB0vWlxOIzskwPTnYagG8eFZHypzduoxIyoMzP0Yrl6XyOjqOAlwXGlWKwyioEHEMpA3/WIBm/LlXqWLVHai8fK8rWx5vyGmteNeSba3MbhghJVleaUQBMJQ4kqPOAK9l4oP1vKXdDtkxx/GbVh1sUpr/Bp07e1lkt9wSCPnKucH5XEnUW/Imsghgp4Y4E935Ny0ECc+Eg3G1bPDq+TSNPnKhbl2uIj8x41iG1lXDHRfMW3Y/agOYTSSYmZia5tLn9/7N5mk1eEqB+fNiBsQzpaIk13ykw5KG0yrVnTLfuvCFSbDwqNhr5yICADj0k3EmMPEiNTNc8pGk5sMFCR22GAGaI7huokj9qaK+aD0ZnywwfaY0qjOlDSSsJVdILzhCjcZhKtB0rI43Ih9HZ2QRoVScySQTMm9xR/yzfHnQWUG7KClQmD6RUAdIBPOszi8ULJiVAyJFxufbXq9PexWedr1vN35PpYWzLzSHFpUsJUpKFQDAgFQMX8elef8VwAYUEBWeUJXMRqNIk6EETRrAcXLSInQiRP4c96FcaJUQomVWAtFiZA12zVUIbZN2KU9ySoHuiyTbeb1ElQNXcPCfSBJB7tyIVNlR8abxMlRK1KzKOpiLDSw8a1tElRZqMrq21gFKTOk6CNeVxpVzyb4OcQrvLS22D31mM0DXICIJHWKe5JBkpZVuIKUXsCfAKA++KVEWW+wLpPeUEZTMRdxJBtvAFvGlWE5O8GkVgacrjKQoXyWO4IH9qCzKQaLYFslIiBABAVvz+NUMczlM7EzA28OlVxglZyVwaNcAcyhdtSCPUCPxoLV3hcza829c2/Ggb4CKsSUt906qIJPUXqiwtsSFJKriO9AAkSIHpSOdXsPwpxxJ7zaBnAOZYTE8wbx1qpjOFqbSVTIBg7bwCn9pPXqKLQLgMcHxgUy4FRZUCdu7ah3H8UC7CTZSMpPPUey1QcExBGcD86j8asLehas0EKSLkWlJNhPiahQ2zbKct0aDP+HzWXFtrSSk9kTmSpWoWjuzFjEgivVU4hLktupAKxlzpSAo5g0DmSRlXJxC7pveNa8y8jH/lUCYT8qsC0aJlU62iI616Mk99MgRnRb/fhIIA0gi8b1w9X/IdOh4F5QGVOVSVJU6HApJgQtS1hPeMhUOItuDagLXCmzhThi9JUVM5kd4BS+zXGXKBYsxJ2O5puJbIYYkn/AKzB7A6MMDeDFtTVbhbCe0bupUcRKrxYhp23cmEi+tYwWLNZMbwvHrUkvmM/nK3AJscmGNikeqwIoj5TcWLXbBCWwUFgJJSCe+0s2zWBhISPWL1nOCEDDpJVft3zYG0YY2N9N6MeV6BnfAi7+HQCeQZXHPmTpvTmv6gR8TN/4n4/Nkzd6MTiEJEzZHZAdBebVmUcNkpeU+gQcpCcyiQNwqIJg9LgVqfLkF1KG1XLj2KUIF+6+gCBqfR5igD3Cm2GcyXMxIJMx6SRIAi4E+sEV6Og600ji1Vc2DcUylK7HOiRE2MX9IC0zrGlMUATrEXAHiOf5tVziKy2hCiZJUpOWfROVCotzCh7KG4bDqcUkJ1UdTYbcz+Yro5VmJJiVyJkgg8tbmq7S5JzXH55U99JScqrEdbb8vCn8OyiVKJmbKH3jY+ui8AifDYN1SMyR3ecpmEzqJkW51LwZ0tpdQBOYQCSBqRBvqL36VErEgkqKr3EgASLzMyL1H52CCk/R0GouRpU2Ogi/wAOzsOLzAEEJKeiVAAhUkETMbUqi7eMIep05d/3Uqxk5WaKqBLGMGhEgiOotqDTMQycmcAwSQFTMxtA3qJLxCbEg7n2VP2edshK7CITBvHXQRJ1rZkLBDhcG456CCeZsB7TRPA4NTbqErKe8oWCgefpRQtvdKlKHMQY9YFGOGYJpBS4lSVK1AOcj2pjKbyJsYib0NYC6YdU4lJEqSkqOiiAr6R9kWB8OtVMYvtW1IShwkgiSmNRr34OoHsqHG40+bhQN0qSmekN2nxmrisWOd/71yJNHQ2mZRolqVAgzI626GuvvZhMGwBPe33McqrvkqUsDmdSBudzVvhmCUtUIUklIk7ADmVKgR1rsRzMP+ROIJxaEgDKlt2CLyezUfXXqLLkqbtq4YPg+wLeweyvKvJPDOJxqM8QUPeipJiGl6wY616ilfoSbF1Umx9HEJud9jyrzus/k/R29N4EOJJDLIIn57gxef8AIZuNb21BqpwtwhbY0+fr53+RdNsxAA8Afxq1i2j2LOo+eYNUi+jLQgZdrG560P4QoNrCYVfGuX7u+HcVJiTFtNaxhwaMG8ISThU6T2uJygC5+QSL6XvWh8oGArEOlQSqcazAOf6LMSdLgknX20A4Y0FYNsgBPfxO4EnKEySTrA2FG+NrjF/SOfiLaYhMJhtGkzG/I3ol5v8AYR8UYzy6fUk4bLqDiVgp2zYtd5EQe7QnEY4vNhSlkknKoxeAIHrjc1c8r3zOGNwCwpRg2ObF4k3N/dWbCDBEwCq24g31Hqr0NKNwRyaj+TLWJcCxClKImQCRMwBNhawHsqBQUjLqABF/7eNNSQncLBvlEgi1jKhVjh609okqgASZM7ggX9dbt0ZUdxPDlZErVZJAyxfWdtqpBqJEi3/Fo20orxB+2Uc8vPwgnQVd4fwtCApLqQoqghWkEA2G4v8AdUb6WRpW8GfW3I7l5udomn8OwS1qVCCvKJMRF5gmTO1XsTw1ZcORICCSqARISkjMMokk71cwrwYERlBEhSYVmG2eL+vqaakmJpoC4vFSnIEhMa+lM9ZpU7jLTSQlbalHN6U89yOVKnSAHuJsm8zY+rSn4N4pVYxyMA31FqhRcAXmZ6aUawIbyEFuVXmEzE9dqSHJ4KuMxZddU56JJCjAECAAIA0Fq4t2AFZs1x3ZJNoMkbCo3G4UnKnVNkiTIG9ibnWKaMMYlOsCw/GqJL+LezMLiT3gfz7KsBz3f2oKkqShQiyvjb8asMYoWB5a/nwqKLK76YWudCox7a0XDFEtFvtlhpV1NpOWbR3iB3rCLz4VnuJOpVlygCBBgklR/bMk3PS1dweOKEqTOqTHrqiTZeTWGaaxCQDmI7SCZzZeyXI1jTlyrfuruIizhi2svq20I7pryfyXcV54wVaKzEbzLa49dxXqi1WJmAFmRf8AzXdK87q/P9HZ0/h+xY1KCw16QHnmEMCCMwbQEgT9HSfXQvhym+0byWnGukycxnzZzWwCbXsDtOtEeIz2TQKc3zvCmZi4QjvGOVzHSg3CIK07RjXuVz5oqbbk+2s4cFyIeCNzh25SIJxBlR5lsSJI5ERejPEcvnmgk8SnSbhtqDffTSgHk8tKm8Mm11vXAlX61oayYFxItpWgxpT52mVCfPnSBe5DTU2Tbbf+1Ev5H+xrwRg/LRy+FTfL5m2rLKokuvmYO96zjziSm5JIFiD8B+NF/LdwKcw/LzNmOdwtQJ9tAfOMswBp+baV6Oj4I4tTyY1sKTcpsq4mL1M250mB+bVWU7mMnQC1tOWldC4g3HWtPZPotsvwsKNwDppRr9KglGvOPVa1Z1DgJvp0gE+2rCClJBAJi0HShpMLoNoWhWYrJMAJBBIUnSCIImZgzaheOeCcuQmxIubwNBytzGs1XbxJlWgBvA0FV1PSq9TtpjsNstpWy4VIuCMpNomJ8ZpVQS/DcTeBr4ilWbTspNJA1S9I5C1W1OHRKyRANuok/jUGAwZdVAIAAkkzA9QvVjiGAU1BkqT6MwUweRBvv660IsrpdgggwQdZuan88sZzZrQBEdSd6gwuGSqSpYQBGoJmeUUR4c00oKUsFZQQEpAMKB0UoC+1Fhj2D8xX3fyegqwtvvBS0hIzQpAGWecRpNM4pAcSUJCLAwDod6c+4SCZ1MzQhlh7GN5SEsoAEEWub7qN6sjgiVoz9oEqUiUtpQvXZK1qgA6zE1U4NicogJzLJATGt5sN7nlWlw/BMS4MysjI/furrN/vIq0pS4M24x5Ank3mbxrLaiDCxpcXSYj1GvUFH0/EDe/fxBtG9Yw8AS0/hsQl8OEut5hKZIJACkAaiOta96wWSZkg8v8AONq4Osi1LP2OzpZqUbRb4kPkW4Kk/PMNpImyQRzAiaEYJffSDf53iABlywPNVmwge3rRLHPlLSLAzjMOm5IOoF4100nlQLg9lCFEzjMSVa2jCrEEm3wrGHBrIbwFzOMLdS+84M0QAPOGRl6DbrRHEEHEpImPO8UbyBORI9elCvJ0n5qFElWdQAmbHFs7CdB1tV5KO/m5PY0giTc5ouLTaiXmwXijD+XAKX2k27uFYFtP1Q09tAsOSFAwD0VcesVpPLZoec5lkpSGmUp7pOaGEaHS1ZuQZCRMCZUZPutXo6Xgji1PJm4wDLI4WFFtOdXakKAi4UrLOywMsQqbGh/GcuZKUtqQMgB7SCHFAmViLRoLXFVMZiCw0EIWFtybHUEjvJKYjQyCKKcM4y3iB2bqbBIgkidQJ08ddNiKadENWZ1XD0zIMfukm/gfjXWlJAKckKnexg7TuK0eP4GEZFdqOzWjOBBzbWk66i9CsehJQlLWuaZJuAlK1G/q0qrVWLLwUg60GkJ7JPaJUSp05lZ5+gpvQRznlVPEsJCQUqMzGXLAAix13NH08FUpAKiSqTITGh9E5joANaHr4G4bSmQYMaQJ7x5AQedZ92D9mvbkgclpa0qypJCYk7DbWlRRvF/NsuRIFoKLL1nvzZfibi1do3INrBnDliQkaqITFwIsZkXBkRRN5aCnLmUM4AVex5Ezr99BWnyIiBEaDWOdTlwBVrD8/CrTJashYdym90qEKH3HxBvUxdEQnum1kj0r8/jUQIKViLyCD6zbWmMnKqTqNppIY95skZhpJHW2k+2k60tIE2m0SJ9Y1FOXjjBAgBWoGvgTVcrkU3S4Esk2AErAvOoyiTa+m9WMZxl1yJcUSLi9vZUGCWM6DvMHrNqnxqQCWxGXOVBKRJmIieXSlb9A0vYfwq1IVh0oQ2UFxLgeQ2QpSVrRKVKnRBCkwPRvzrauKsrna3/0un8awHCGX0hPyaw2lxBIJuElYBUEm4HMgRetzmkHbuyPsFR461ydTyjp6fhhLiLsYdBN/nuHE6f9w+u0e6gvC3dYy2xGJBi1vNlTYRJnWetFceoebozCfnrFpOvbOAacooNwxeshKR2+JtZP/jxIveTznWsYGsiDyUR38JYi5OsgTjGjBN+9bxqQ+mggmyMaqNyStzSDsQBYVH5HtyrCHqbDpi53/hqJ3ElLZkZVeb4pUE3OZx6O7yuDVNXN/wDfclOooE+VbxRj3jCVQEt5XEBaU/JNyUpNgfuoCvDNpHpX2JN/YKK+VTubGYg83PuSkUPGCKrkRpc21NejCNQRwyfyZXZdzDKq4BkG9rXgaXtV3yeDSSsupzpKYSRIKSDOYEacp609AbQJjNP7QEegTadNBpFV8ZjrFNogiAIGiB8T66VDuwi7i1PKCADCAYSLd3OkhN7A923gaHKcWlzKtqAdAq3rze71xU3CeJKbDibQ5lJHRJJEHa9FnHELReYjuqESk876+6sNSbi69G8IKS/I1viamgUqaW0oiUBYImYkgK21Prqm3xAmZ1UDcQfS1/d3NRgOqKklQeCBkAWfRSTIyZtBOop2Jw6yFLWgpARCAIEkamAJydbA86mKh9ipOQKW8nswAZ/5rtDia7Wu0y3HUp5VIE5twI3Jirr2KBaCQAFWEjcdesxQ5AvBPrq3glZEedOQyo7e2pUPJSbCep+FdbcClAE+0+7pRVg8FYqqy3gVlJWE90bkxy0nWrS8OAqG8ukqEzA8eVRvEoJSCIFx0nWJp7aFuskawraIUvMrp6I9utGcO5A+SQEz+yL+tZv76zPnJm5nxok2qYUCYta+/u504tPBMlRab4gouJUkkEG+pJFs0n9kielbdnEhaCU3BaO8wQyQU23Bka0E8n2ezdS9lEFDiQqAUkhPeSfFJiDqDapOIYbzUl7DAnDrEOsySWStFlDfs5XZXPunauXXqTr2dOj8VYfxTnzcTb54z6h5w7t4ihXDzlKj6MvYg3Ik/I8htV5awrDJIKoOIw6rggx27pEg6ag0L4ci6rADtMSZkmPkvSVBknpNc8Vhm0nlEnkie/gx+7N+fnDhkRrQzE4nujKn/wAVwg6wVOqETsZM7UR4G2207hcudas7QStwlISlxC1qSlpFgZvJJ1oSCDl3PmqRJsO/iZEjaxk8q1ivnZnJ/ChnGyE4lyNSsGTc3dg69KFHEwQdTCdTyU4r8RT+NvlTrrqQcvaQTyhZiTpeghJjp8K7LOWgwzhg4kSsBUSUkEmAIsBeSDNUMWxv9EyQZkgTbMBoelaZ9pDyZnRCQlxPposEwb3T6BjaTBm1CcXwo4fOFuAqSEqCUzBzpSpMz+6oWip3DUQMCU6e2iGE4gRIMXtr7xXeKrkJSEgACTA3O5odMCk8otYD/CnhLgn0tNtJ0Prpzz/cVF5SUkQeRGs6b2HjQBh5QNquKxMAbmPwrJaebNHqWihFq7UcmlWu4yLAcAGknr4cqicWTTkZcpkSdqjmmI4ac3c1w00Gk5UBcZxJSrMmE9Lx4GmukKIkyd+UVXBmrmHwpOlUsg65KbqYMVe4Y8ZykwDf1gGDTMZh4gAX9d6seT4CcQ1nAIzaG+xFx66l/F2Czg3Hkdigtvs1pIldwqxIV9JPXqKJcJc+XHIpg+ttOo0ImDB5ViuI9ph3EOtLJRMtqN8pSf1apsTb1ii/k9xXMrOdQghURKVQgBQtGxsbbVyz02/kjpjOviEMLiSvCJUpZUpT7EqmSflnBBPhA9VUGFRmIhKSvEnU3Jb3PXlT+xfaQ42441kCkuoXGYw3nUnIgAADuq9LQjeq+NZRkcIkrkHOskqJVrb0Ei+gF6IR9BJljhR+Vam/yrWWJAthTJ0kiqjjKOzZKwFHswkplQR3Mt8ogmc2hMdKn4UkBxszo4I9WEVPqqm8o9kxcWbOgifR9mlXDyJn4nVw5hwlcxLVrDXJaBYXm8VnFQJRqkKVHgCYo0lyEi9ipmbTor77VmQ6Zvua6EYF7B4opNvWdwIuam4zxDtnFuH6ZTaNAAlIHsTQ6IMjT3j+1RKdoaAINY0pUY0NiNiPDwqs7hwki8ykK8MwmPfrVcOmnPuZjPQDwAAA9wpDE4s1Ga6g3HjU6UBZNAckEGOldqR4HSbDQePKlUjplelTgKQq0iTlcinCuUNWAhRRvEWSd8se6hdWWjMSQBzprAuSZ53XxFdwTkLQeSp9sVXeUBIBm/pCYPUSJpjAJUIvBH30nkfBo2MWlQKF3SQQR67QdjNRYbAusuFQUkIAJzmYWgawnWQbbQaFtuwaMYp89mjq08D9pSaodmi4usFsEHVgR6xi7W3vQriyx2K46C/8I+FR4/G/ItxY9iB7POR8KGYrEHIobGJ6kCB+NZacGaakwlh+IAKSb2WT1/6aJqs/iJaa19BW8j6Q/ChacTE+J/kApjmI7iBySR7VK+NaKCTshybVF3FP2T4p9wVQl3DlInbnSW6T7Zq4vEwnLrb8mtUlRm7KjGa6kgkJ9LkJ0muN4VakqUEnKm6jsL86IcE4p2BMpzJXGYayBNo0i9MxvGFuNhoQlAAGUb5Ygnrasndl0qBlPJmmqFPCQOv53qhIjp6FRFcKpPKmmjkOCR96TIpVEBSrMdscNDXKcI91KtExDRTgmulYGg9dMJpWgOk0hTZrs07QEgWOVqIIXmHc7vOPxoUanwz2U9DThL0yZKxzndMURxD3yaP4XR7VCquIQFCarvO91I8ffTkqY07RdxGI7if4I97nxqq+/IN+X3VCpcwOke8/GmpFTY6Ogmuk1xSqjJpWMdNKaaK7NFoRIDSQbU9rDFV03jbpXHG7we6d6NrHuJMNhe0CyCBkTmvvcCB1vUCk1KHkiQBIOpOvSOVRrUNB7TrToRHJroTXIIp6UE1KVgNUImlT9AZpU9qCxBAmmvJg2pUqz9lvgjpUqVMgVKlSpAKu0qVNASKWdJplKlWiBjtxUzCvS09E7DnSpU/YeivXDXKVTLgBUqVKswLDDpSZSY2qTFOkhM/cKVKtE/ixPkqTXaVKlAYlGnNuEaGlSoj5CYwmaVKlUDP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43" y="151610"/>
            <a:ext cx="1934964" cy="304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3921" y="1324056"/>
            <a:ext cx="3522130" cy="2641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267">
            <a:off x="935029" y="4492456"/>
            <a:ext cx="3061867" cy="229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32" y="947931"/>
            <a:ext cx="3860919" cy="2573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521">
            <a:off x="6631623" y="4528925"/>
            <a:ext cx="3026077" cy="2270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2707" y="17530"/>
            <a:ext cx="8532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6000" b="1" dirty="0">
                <a:solidFill>
                  <a:prstClr val="black"/>
                </a:solidFill>
                <a:latin typeface="Poor Richard"/>
                <a:ea typeface="Times New Roman" panose="02020603050405020304" pitchFamily="18" charset="0"/>
                <a:cs typeface="Tahoma" panose="020B0604030504040204" pitchFamily="34" charset="0"/>
              </a:rPr>
              <a:t>Top fundraiser in the school</a:t>
            </a:r>
            <a:r>
              <a:rPr lang="en-US" sz="6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9713876">
            <a:off x="584234" y="2245122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a picture with </a:t>
            </a:r>
            <a:endParaRPr lang="en-US" b="1" dirty="0" smtClean="0">
              <a:solidFill>
                <a:srgbClr val="0070C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Hiteon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Hawk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72372" y="3759588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Principal for </a:t>
            </a:r>
            <a:endParaRPr lang="en-US" dirty="0" smtClean="0">
              <a:solidFill>
                <a:srgbClr val="FFFF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day 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(lunch included)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1585" y="3459779"/>
            <a:ext cx="7027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Gets a gift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 for 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Gametruck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party ($379 value)</a:t>
            </a:r>
          </a:p>
        </p:txBody>
      </p:sp>
    </p:spTree>
    <p:extLst>
      <p:ext uri="{BB962C8B-B14F-4D97-AF65-F5344CB8AC3E}">
        <p14:creationId xmlns:p14="http://schemas.microsoft.com/office/powerpoint/2010/main" val="35569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data:image/jpeg;base64,/9j/4AAQSkZJRgABAQAAAQABAAD/2wCEAAkGBxQSEhUUEhQWFhUWFx0XFxYYGBccGxobGBcYHBgYFxgYHiggHBwlHBoXITEhJSkrLi4uGB8zODMsNygtLisBCgoKDg0OGxAQGywkHyQvLCwsLCwsLCwsLCwsLCwsLCwsLCwsLCwsLCwsLCwsLCwsLCwsLCwsLCwsLCwsLCwsLP/AABEIARMAtwMBIgACEQEDEQH/xAAbAAABBQEBAAAAAAAAAAAAAAAFAAIDBAYBB//EAEYQAAEDAgQDAwcICAUEAwAAAAECAxEAIQQSMUEFUWETInEGFDKBkaHRIyRCVJOxwfAVM1JicrKz4QdTc4LxNENE0mODov/EABkBAAMBAQEAAAAAAAAAAAAAAAABAgMEBf/EACoRAAICAQMEAQQBBQAAAAAAAAABAhEhAxIxBBMyQSIUUWGBMyNCcdHw/9oADAMBAAIRAxEAPwDacD4Jhzh2CWGZLKCZbQdUJuTGs1fHAMP9XZ+yR8Kn4A182w/+i3/TTRAN1D1TFwd8gscBw/1dj7NH/rXRwLDfV2Pskf8ArReOlO7PpQtQTi/uCBwPDfV2Psm//Wnp4Fhj/wCOx9k38KKhFdCaO4JwYL/QGG+rsfZN/CujgGH+rMfZN/CihSa6kU1qC2MGjgWG+rMfZN/CnfoPDfVmPsm/hRGK6BT3oNrBp4HhvqzH2TfwpjnB8ICkHDsSokD5FFyEk/s8gaKxVPG/rGP41f0nKe4pRZF+gsL9WY+yb+FL9B4b6sx9k38KIx0rkUWTTB36Dw31Zj7Jv4Uv0HhvqzH2Tfwq/NLNS3IWQaeA4b6sx9k38KjVwLDfV2Psm/hReaYq9PehbWCTwPDfV2Psm/hUK+CYf6uz9k38KNEVCsU96G00CDwXDfV2fs0fCmngeG+rs/ZI+FFK5FPcKn9zH+WfCGE4N4pZaBGW4bQD+sRvFdq75cf9C9/s/qopUWawug55Pq+a4f8A0W/6aaIg1n+AP/NmP9Fv+RNE0vV58nk7e2mEEEU+3OhyX6mbxPWlYdsuhNdy1T84p6X6LYu2WYrlQ9tS7SnvYdonilFQ9pXe0p72LtElBOO4nJiMEM+XM8oR+18ku1F+0rJ+VgQrF8NKlgFOIVAgmfklcrDa9VGdh2qNdnrhcqupVMW5VWRsLXaVwuVTL1N7enkNqLhdFN7QVUL1ML9NC2F0uVGpdVu261GX+tO2GwndVURX1qB18c6rqfFUrJcMg3y3cnBPf7P6qKVU/LN75m7/ALf6iKVWrDbR3guNjDsj/wCJH8goiMcKyHCnvkWv9NH8gq4l+h6CZotdmnGMHOpU44c6zCcQNzUnnQ50vph/UmmTjhzqVGPTzrK+dCnjEdffR9ML6n8GpGPHOnDHJ51lhiOvvrvnHX30fTB9T+DU+fp504cQTz++sr5x+ZrvnHj7aPpg+o/BqDjRzrNeVDmbGcOUJIS8qbn9ja1zrY00YmhHG3ZdYXKcrS8y5MWUCkWnrPhQ9BRGtfdijfHFDn76YXxWcOJrnnVUunJeujRF8c6jU/QI4s1w4k1XYF3wyX6Yp7rQbzjx99NVifGq7RHdQZL3Wml4c6D9vTTiKfbF3UE1vdaiL1DziKYrEU+0LuEHla580d/2/wBRNKh/lNiJwzl/2f500qTgNSsp8Of+SaG+RP8AKKtJdOw6mBMWoVwpIKGgRqEd4HYgWirYdKSpKTlgmx11i/qqnNcAoPkvIxA5inIWDqY6UKxKF5zKk7G/I2vFdWk2lwQRayiN9KtNENP7BcKO0K9YqVAUfz/eh2HRlkZgpUA2BTAIPO//ADU7iCY76kmIygC8ciYvBp3miadWWTY3V4/nWnApNgq+4k0OXiFI7qgpalGYWAFeoAXHwqNWNJVCWzoQckzp+6nrSHgLqcSNSfaa6XUjf2zQEqJgQoFMyAkk3g3EbV1SXNEpWROpR+MU0hNh5D6SNRA3v8KWJVmwOI7kytIJKYm1oE62GmooAFwRmkTzBHsmiCyVoQkFUFcEde8RbNcgRyrk6ziK/J1dKstlvA4sltBME5RPdIvb6N4qTzsHciOU/iKCuYqDCrGBNz0PwqVh1SzABJOkTsJsIvYadK6o8WczWaCi8QI9JR8JqMYhP73LehZxAJ201EmfhUra0qBOaNOZ+ioybdNKbdCUbLyX0jnHUmkX0DQ+8ihzz6UjnZJ6CRMXGutRqxszB6UIGEzjE8z+fGozjEn/AJ/tFUUPC/wF66ghXIdCQJI5GmBbOJHIe0UzzjpPr/vVQqTbSTtb41ywNlJvpEx4HrtRgKIPKB8HDuCD9H+dNKoePpAw6zmSZI0mR3k+lFgelKs20WotA/AP5Ag/QyoMdQBNXF4rvKVlzBUmxjaOuh+6ss1iiEoHc9EXIM+FtqI4B/uxM3PMWgTE7U9vsTk+Au6e8e9YkDUXHONqi4acqzPeQVA7kGxBNtr0MONSDOQHpfwrraHHEpLaygGTlClWHICYoeEOOWHy4rMSozItebA2qHiGMDaQqZvcDUWEgzQ5t4Ycjt1Fz6QAAmQR3SSbbm9NxeO7fO8gKSmbgkEeu/5ipTd8YKcVXJG1xlxTqbTeAI70HrPKtRhnciVOJVc+leDeDY6bRNB+EkOIcURKkxlVPoyDIsalwmFSlXeQHQREKU4ADsRlUPyamWsrqio6Lauy4+62tRWp1SCSJvFo15k20qNxSyoJS4VgDuqmI320inOYZvNmS0hBAgZR4yZUSZvWfaxhnKFlOpmAb8vCr09TcZ6mntDx4s664lAUoqBDfdkanQRqZ9dq0/E4bU8lJkJxSkpzEHRCSMylJJJvvOtZbyFZz49lKzlBc7abf9vvAE6XNaLyjxHfWkA3xGIUCCqTCG9Am8aXFr1x9W7monT0uItg7ypb7J1KZVCmm1iSSLoE5SdpmwtXOAvfKZlODKkEqGa8qBSAUx+8Tp9HnaiX+JTSS1gnZSpJQWj0gJMyD7ulB/JXBJeYVCsgzlNk5pkkJnvA2nNuK2hqrsJsyem3quiLEM5SEpkhNjqAVJ1uRvc09t5OWySSSZi1spAJ1/aVVDiOIcS6tOY66RzE32mqKsfDuQrIQLKVlmDFrDX+9dKyjF4YWcvBuLRE8haPdUKnBulXvOtIvMkp76lQIVqgkkmCAo329lOcYasO0dTM+kLDlp+FMkSE9IHWQa65MWzeI/5qB/BJA7jucjYT8ahGBXqAT4H8JFAWTtvwfXr7LGDU6Xx3rgZpmQT7LdNetVUYFQgqSocpSsAa3JFqi7MTEp19vL8KQznGnx2TgJ5Rl37w91Ko+K4eWVHLB3JP7w0AFKolyXEzLDsFEiQIsdxRQYlKZhIGo2taquOQkJSEggZEm+s5b38TVeSowASToBc6cq0WUmJ4ZI/jlKmVEiN4+FGeDP5WkmJsRrym9ZxxJSYUCDyIIPsNFuFOw1ESAVDb8aU4qhxdEnHsQFZYy2JsNpqlw9fcULxm09mltak4y4CEgCBJ3HIcqbwNIU4lsqKc6hcdKdVEnlml8myQ07CdbmSZtvfxq2pRmwEeP9qXbpbBCE2yxre8mSTrtUfCngp1AIEFUGb2iuCXLlR2xeFEnGc8gNzCjbxtWda4S4omFJnUTmE31mK1y1JnvEaqi5I7oEC+k1f4Dwxh9Tvb5g2G0BKwVJhWY5hOn0rg7Uo9QoRugnoOT5AHCuGraKitAKlyghKSpOUp1g6q3mxEDauOYfRKUmBMKyLsVekRomSRe9b7B8BcYIWzicwRIyOomFEAXKYMgEiCDr0oLieA9oorXispK0pUG2kd0qICR3sxFsoHQ1i+ojJ2zZaLSpGVDJU3kOZV5AKkRMz6PabnlRXyfxIbTlBCVKUtRbGXZWoGkiLa/hRpHBGtFPPL760gWSApsZgCUiYEWO80I8tcEjD4RTmGbWlzOMxVnUQmTmUoElIHometNa0Z1p/cT0pRuYD8oGj26i2UxCdbEquJnS/4VnlKhxQ3Cjr0NT4XiSnQSqM0ZRFpjTU63ohguHMmStBUeqla6kiOs16S+EaZ57W+WCWUlrOLnNBABt+RVQkg6HMTbNy3F7RRMsoQhQAIBvBMSRprrtQbEkwMqJJPIyAOVOMkxSg4k7TKzJRIygSQdffamP415tPpOJEjeRvua4vHhCSkSO0AkCxBBBtO+1RYzGtAZFJcWrJOftICF3+iE94eJ9dUSky7h+JKStCypZghRGY3/Cj7fFm3QJygn6KwnfrcfdWX4K+lbyAbi8SLaH2UePDW3Jhs2uSMwA8TEUccias5xvDlLDmVS0pJBypWrL6Q2BIpUIx2Gb7JZadVaJTP7wGhvSqZclw4BxZSptMgAwBJJVPdG1Ow2CKCb3BgG2nQdRFUmnyGwAfzA91XcC/NydFUldFPkq8VYV2kkG6Rv6t4qPCrKUL56jptNqIcQwylBDipCDmSlRCoUQUyAdyDrymqDikptFykAkU9yaoEmmaHi/DWS0ggQSQSQtajcK+iYAvQXB4MpeSpMlCSlUkHSbiQL1Y4vij2SMpIMIOxve+lBkYpa1BBWqFKAseZi1LTT25HOrwbTibSkt9rEIVEX2jWOXWhnDMWQ6jqr41qccAQlMGEyk6lJ9FMWBEynSd6wbCC3iezOqXCNxGUnn0rDRmpxaNdWDjJM1GNXGaNZN99eRrVf4b8WU3hnipJWO1M3E2ZWogAgAnuafvVmsEgKxTaFgELebBSqYMqFjbQ9K3CsAylKksjzYZCjKtIW1CRiUznHfByoWpU/uibkVya0oqGx8m8E3Ld6D76mFtqX6BzGZKkSoKhRIB7xsb9KEcYcbaS+U5Q60gLVAuMzhykgC8wfZXcUHUtFHZZyVLIUlQUgk5ysIVNiCMvej0jQ7ypxSkIxzwAyLaQkHOhUZFELOQTFnB1vtXHDT+R07qRM7xNQcAGYRimm4AA7rzZUU315+qKoeXmOCuHPkCAe0aur/JebRNhF1CpCmXyACR+kMPbLIGXDSCTy071XOKFLKBlQ853y4EygAdspbhBMGQFNz/uHM1cUlNCbbizxLDLAS2ALlRJvYi4EeyK2HDXoSfH8Ko/4h8PQzi0IYbCE9nmhMm/bPJzdJCQYtrUWBxUCBudOuley33NNNHmJbJ0zvlO7KEfxT/+TQROKWBZZ9d/vq7xvEKlEwJGYQZ1gQeutqHF3mB409ONIJu2EOGY9SQsmFEDMnMkG+keF58ao4sgrP550xKtdtPvpq1Sa19mYlKMTJtbffwqyvHOQE9ouBoMx5aVUXp666sg3puNsLLy0rVhyqVKMwfSnXcm0UqkQ9lw/wCdslKuaUnZtGKooYsZVZZ1CTbqgVaw4yiAq1jJsB40zi7JBbc2UlIPiEj8BVvhr4yEKKYJ74O4AsP71r/ajN8lrzxRwyO8QkPryzBHebRJAOglOtBce4VOJObNIFx/ERGgFGMXim4Uk4gQVBQABWUwmI0qnhcEXlgrUqAnur1SFT3cwmQCM3rIrNKmW3aGZVPIyJIlKATNvRiw61BgeGnOk52xChuqZBEj0daKMYYNkrScyQk5yruXm2UGbXGtVsYskTKZSUyARNiDNrE7c6tN8EuuTZYtS8u2UOFRVP0gpOx5kCfE1luNYfJiVL3N1X+kpMmNQJB0vWlxOIzskwPTnYagG8eFZHypzduoxIyoMzP0Yrl6XyOjqOAlwXGlWKwyioEHEMpA3/WIBm/LlXqWLVHai8fK8rWx5vyGmteNeSba3MbhghJVleaUQBMJQ4kqPOAK9l4oP1vKXdDtkxx/GbVh1sUpr/Bp07e1lkt9wSCPnKucH5XEnUW/Imsghgp4Y4E935Ny0ECc+Eg3G1bPDq+TSNPnKhbl2uIj8x41iG1lXDHRfMW3Y/agOYTSSYmZia5tLn9/7N5mk1eEqB+fNiBsQzpaIk13ykw5KG0yrVnTLfuvCFSbDwqNhr5yICADj0k3EmMPEiNTNc8pGk5sMFCR22GAGaI7huokj9qaK+aD0ZnywwfaY0qjOlDSSsJVdILzhCjcZhKtB0rI43Ih9HZ2QRoVScySQTMm9xR/yzfHnQWUG7KClQmD6RUAdIBPOszi8ULJiVAyJFxufbXq9PexWedr1vN35PpYWzLzSHFpUsJUpKFQDAgFQMX8elef8VwAYUEBWeUJXMRqNIk6EETRrAcXLSInQiRP4c96FcaJUQomVWAtFiZA12zVUIbZN2KU9ySoHuiyTbeb1ElQNXcPCfSBJB7tyIVNlR8abxMlRK1KzKOpiLDSw8a1tElRZqMrq21gFKTOk6CNeVxpVzyb4OcQrvLS22D31mM0DXICIJHWKe5JBkpZVuIKUXsCfAKA++KVEWW+wLpPeUEZTMRdxJBtvAFvGlWE5O8GkVgacrjKQoXyWO4IH9qCzKQaLYFslIiBABAVvz+NUMczlM7EzA28OlVxglZyVwaNcAcyhdtSCPUCPxoLV3hcza829c2/Ggb4CKsSUt906qIJPUXqiwtsSFJKriO9AAkSIHpSOdXsPwpxxJ7zaBnAOZYTE8wbx1qpjOFqbSVTIBg7bwCn9pPXqKLQLgMcHxgUy4FRZUCdu7ah3H8UC7CTZSMpPPUey1QcExBGcD86j8asLehas0EKSLkWlJNhPiahQ2zbKct0aDP+HzWXFtrSSk9kTmSpWoWjuzFjEgivVU4hLktupAKxlzpSAo5g0DmSRlXJxC7pveNa8y8jH/lUCYT8qsC0aJlU62iI616Mk99MgRnRb/fhIIA0gi8b1w9X/IdOh4F5QGVOVSVJU6HApJgQtS1hPeMhUOItuDagLXCmzhThi9JUVM5kd4BS+zXGXKBYsxJ2O5puJbIYYkn/AKzB7A6MMDeDFtTVbhbCe0bupUcRKrxYhp23cmEi+tYwWLNZMbwvHrUkvmM/nK3AJscmGNikeqwIoj5TcWLXbBCWwUFgJJSCe+0s2zWBhISPWL1nOCEDDpJVft3zYG0YY2N9N6MeV6BnfAi7+HQCeQZXHPmTpvTmv6gR8TN/4n4/Nkzd6MTiEJEzZHZAdBebVmUcNkpeU+gQcpCcyiQNwqIJg9LgVqfLkF1KG1XLj2KUIF+6+gCBqfR5igD3Cm2GcyXMxIJMx6SRIAi4E+sEV6Og600ji1Vc2DcUylK7HOiRE2MX9IC0zrGlMUATrEXAHiOf5tVziKy2hCiZJUpOWfROVCotzCh7KG4bDqcUkJ1UdTYbcz+Yro5VmJJiVyJkgg8tbmq7S5JzXH55U99JScqrEdbb8vCn8OyiVKJmbKH3jY+ui8AifDYN1SMyR3ecpmEzqJkW51LwZ0tpdQBOYQCSBqRBvqL36VErEgkqKr3EgASLzMyL1H52CCk/R0GouRpU2Ogi/wAOzsOLzAEEJKeiVAAhUkETMbUqi7eMIep05d/3Uqxk5WaKqBLGMGhEgiOotqDTMQycmcAwSQFTMxtA3qJLxCbEg7n2VP2edshK7CITBvHXQRJ1rZkLBDhcG456CCeZsB7TRPA4NTbqErKe8oWCgefpRQtvdKlKHMQY9YFGOGYJpBS4lSVK1AOcj2pjKbyJsYib0NYC6YdU4lJEqSkqOiiAr6R9kWB8OtVMYvtW1IShwkgiSmNRr34OoHsqHG40+bhQN0qSmekN2nxmrisWOd/71yJNHQ2mZRolqVAgzI626GuvvZhMGwBPe33McqrvkqUsDmdSBudzVvhmCUtUIUklIk7ADmVKgR1rsRzMP+ROIJxaEgDKlt2CLyezUfXXqLLkqbtq4YPg+wLeweyvKvJPDOJxqM8QUPeipJiGl6wY616ilfoSbF1Umx9HEJud9jyrzus/k/R29N4EOJJDLIIn57gxef8AIZuNb21BqpwtwhbY0+fr53+RdNsxAA8Afxq1i2j2LOo+eYNUi+jLQgZdrG560P4QoNrCYVfGuX7u+HcVJiTFtNaxhwaMG8ISThU6T2uJygC5+QSL6XvWh8oGArEOlQSqcazAOf6LMSdLgknX20A4Y0FYNsgBPfxO4EnKEySTrA2FG+NrjF/SOfiLaYhMJhtGkzG/I3ol5v8AYR8UYzy6fUk4bLqDiVgp2zYtd5EQe7QnEY4vNhSlkknKoxeAIHrjc1c8r3zOGNwCwpRg2ObF4k3N/dWbCDBEwCq24g31Hqr0NKNwRyaj+TLWJcCxClKImQCRMwBNhawHsqBQUjLqABF/7eNNSQncLBvlEgi1jKhVjh609okqgASZM7ggX9dbt0ZUdxPDlZErVZJAyxfWdtqpBqJEi3/Fo20orxB+2Uc8vPwgnQVd4fwtCApLqQoqghWkEA2G4v8AdUb6WRpW8GfW3I7l5udomn8OwS1qVCCvKJMRF5gmTO1XsTw1ZcORICCSqARISkjMMokk71cwrwYERlBEhSYVmG2eL+vqaakmJpoC4vFSnIEhMa+lM9ZpU7jLTSQlbalHN6U89yOVKnSAHuJsm8zY+rSn4N4pVYxyMA31FqhRcAXmZ6aUawIbyEFuVXmEzE9dqSHJ4KuMxZddU56JJCjAECAAIA0Fq4t2AFZs1x3ZJNoMkbCo3G4UnKnVNkiTIG9ibnWKaMMYlOsCw/GqJL+LezMLiT3gfz7KsBz3f2oKkqShQiyvjb8asMYoWB5a/nwqKLK76YWudCox7a0XDFEtFvtlhpV1NpOWbR3iB3rCLz4VnuJOpVlygCBBgklR/bMk3PS1dweOKEqTOqTHrqiTZeTWGaaxCQDmI7SCZzZeyXI1jTlyrfuruIizhi2svq20I7pryfyXcV54wVaKzEbzLa49dxXqi1WJmAFmRf8AzXdK87q/P9HZ0/h+xY1KCw16QHnmEMCCMwbQEgT9HSfXQvhym+0byWnGukycxnzZzWwCbXsDtOtEeIz2TQKc3zvCmZi4QjvGOVzHSg3CIK07RjXuVz5oqbbk+2s4cFyIeCNzh25SIJxBlR5lsSJI5ERejPEcvnmgk8SnSbhtqDffTSgHk8tKm8Mm11vXAlX61oayYFxItpWgxpT52mVCfPnSBe5DTU2Tbbf+1Ev5H+xrwRg/LRy+FTfL5m2rLKokuvmYO96zjziSm5JIFiD8B+NF/LdwKcw/LzNmOdwtQJ9tAfOMswBp+baV6Oj4I4tTyY1sKTcpsq4mL1M250mB+bVWU7mMnQC1tOWldC4g3HWtPZPotsvwsKNwDppRr9KglGvOPVa1Z1DgJvp0gE+2rCClJBAJi0HShpMLoNoWhWYrJMAJBBIUnSCIImZgzaheOeCcuQmxIubwNBytzGs1XbxJlWgBvA0FV1PSq9TtpjsNstpWy4VIuCMpNomJ8ZpVQS/DcTeBr4ilWbTspNJA1S9I5C1W1OHRKyRANuok/jUGAwZdVAIAAkkzA9QvVjiGAU1BkqT6MwUweRBvv660IsrpdgggwQdZuan88sZzZrQBEdSd6gwuGSqSpYQBGoJmeUUR4c00oKUsFZQQEpAMKB0UoC+1Fhj2D8xX3fyegqwtvvBS0hIzQpAGWecRpNM4pAcSUJCLAwDod6c+4SCZ1MzQhlh7GN5SEsoAEEWub7qN6sjgiVoz9oEqUiUtpQvXZK1qgA6zE1U4NicogJzLJATGt5sN7nlWlw/BMS4MysjI/furrN/vIq0pS4M24x5Ank3mbxrLaiDCxpcXSYj1GvUFH0/EDe/fxBtG9Yw8AS0/hsQl8OEut5hKZIJACkAaiOta96wWSZkg8v8AONq4Osi1LP2OzpZqUbRb4kPkW4Kk/PMNpImyQRzAiaEYJffSDf53iABlywPNVmwge3rRLHPlLSLAzjMOm5IOoF4100nlQLg9lCFEzjMSVa2jCrEEm3wrGHBrIbwFzOMLdS+84M0QAPOGRl6DbrRHEEHEpImPO8UbyBORI9elCvJ0n5qFElWdQAmbHFs7CdB1tV5KO/m5PY0giTc5ouLTaiXmwXijD+XAKX2k27uFYFtP1Q09tAsOSFAwD0VcesVpPLZoec5lkpSGmUp7pOaGEaHS1ZuQZCRMCZUZPutXo6Xgji1PJm4wDLI4WFFtOdXakKAi4UrLOywMsQqbGh/GcuZKUtqQMgB7SCHFAmViLRoLXFVMZiCw0EIWFtybHUEjvJKYjQyCKKcM4y3iB2bqbBIgkidQJ08ddNiKadENWZ1XD0zIMfukm/gfjXWlJAKckKnexg7TuK0eP4GEZFdqOzWjOBBzbWk66i9CsehJQlLWuaZJuAlK1G/q0qrVWLLwUg60GkJ7JPaJUSp05lZ5+gpvQRznlVPEsJCQUqMzGXLAAix13NH08FUpAKiSqTITGh9E5joANaHr4G4bSmQYMaQJ7x5AQedZ92D9mvbkgclpa0qypJCYk7DbWlRRvF/NsuRIFoKLL1nvzZfibi1do3INrBnDliQkaqITFwIsZkXBkRRN5aCnLmUM4AVex5Ezr99BWnyIiBEaDWOdTlwBVrD8/CrTJashYdym90qEKH3HxBvUxdEQnum1kj0r8/jUQIKViLyCD6zbWmMnKqTqNppIY95skZhpJHW2k+2k60tIE2m0SJ9Y1FOXjjBAgBWoGvgTVcrkU3S4Esk2AErAvOoyiTa+m9WMZxl1yJcUSLi9vZUGCWM6DvMHrNqnxqQCWxGXOVBKRJmIieXSlb9A0vYfwq1IVh0oQ2UFxLgeQ2QpSVrRKVKnRBCkwPRvzrauKsrna3/0un8awHCGX0hPyaw2lxBIJuElYBUEm4HMgRetzmkHbuyPsFR461ydTyjp6fhhLiLsYdBN/nuHE6f9w+u0e6gvC3dYy2xGJBi1vNlTYRJnWetFceoebozCfnrFpOvbOAacooNwxeshKR2+JtZP/jxIveTznWsYGsiDyUR38JYi5OsgTjGjBN+9bxqQ+mggmyMaqNyStzSDsQBYVH5HtyrCHqbDpi53/hqJ3ElLZkZVeb4pUE3OZx6O7yuDVNXN/wDfclOooE+VbxRj3jCVQEt5XEBaU/JNyUpNgfuoCvDNpHpX2JN/YKK+VTubGYg83PuSkUPGCKrkRpc21NejCNQRwyfyZXZdzDKq4BkG9rXgaXtV3yeDSSsupzpKYSRIKSDOYEacp609AbQJjNP7QEegTadNBpFV8ZjrFNogiAIGiB8T66VDuwi7i1PKCADCAYSLd3OkhN7A923gaHKcWlzKtqAdAq3rze71xU3CeJKbDibQ5lJHRJJEHa9FnHELReYjuqESk876+6sNSbi69G8IKS/I1viamgUqaW0oiUBYImYkgK21Prqm3xAmZ1UDcQfS1/d3NRgOqKklQeCBkAWfRSTIyZtBOop2Jw6yFLWgpARCAIEkamAJydbA86mKh9ipOQKW8nswAZ/5rtDia7Wu0y3HUp5VIE5twI3Jirr2KBaCQAFWEjcdesxQ5AvBPrq3glZEedOQyo7e2pUPJSbCep+FdbcClAE+0+7pRVg8FYqqy3gVlJWE90bkxy0nWrS8OAqG8ukqEzA8eVRvEoJSCIFx0nWJp7aFuskawraIUvMrp6I9utGcO5A+SQEz+yL+tZv76zPnJm5nxok2qYUCYta+/u504tPBMlRab4gouJUkkEG+pJFs0n9kielbdnEhaCU3BaO8wQyQU23Bka0E8n2ezdS9lEFDiQqAUkhPeSfFJiDqDapOIYbzUl7DAnDrEOsySWStFlDfs5XZXPunauXXqTr2dOj8VYfxTnzcTb54z6h5w7t4ihXDzlKj6MvYg3Ik/I8htV5awrDJIKoOIw6rggx27pEg6ag0L4ci6rADtMSZkmPkvSVBknpNc8Vhm0nlEnkie/gx+7N+fnDhkRrQzE4nujKn/wAVwg6wVOqETsZM7UR4G2207hcudas7QStwlISlxC1qSlpFgZvJJ1oSCDl3PmqRJsO/iZEjaxk8q1ivnZnJ/ChnGyE4lyNSsGTc3dg69KFHEwQdTCdTyU4r8RT+NvlTrrqQcvaQTyhZiTpeghJjp8K7LOWgwzhg4kSsBUSUkEmAIsBeSDNUMWxv9EyQZkgTbMBoelaZ9pDyZnRCQlxPposEwb3T6BjaTBm1CcXwo4fOFuAqSEqCUzBzpSpMz+6oWip3DUQMCU6e2iGE4gRIMXtr7xXeKrkJSEgACTA3O5odMCk8otYD/CnhLgn0tNtJ0Prpzz/cVF5SUkQeRGs6b2HjQBh5QNquKxMAbmPwrJaebNHqWihFq7UcmlWu4yLAcAGknr4cqicWTTkZcpkSdqjmmI4ac3c1w00Gk5UBcZxJSrMmE9Lx4GmukKIkyd+UVXBmrmHwpOlUsg65KbqYMVe4Y8ZykwDf1gGDTMZh4gAX9d6seT4CcQ1nAIzaG+xFx66l/F2Czg3Hkdigtvs1pIldwqxIV9JPXqKJcJc+XHIpg+ttOo0ImDB5ViuI9ph3EOtLJRMtqN8pSf1apsTb1ii/k9xXMrOdQghURKVQgBQtGxsbbVyz02/kjpjOviEMLiSvCJUpZUpT7EqmSflnBBPhA9VUGFRmIhKSvEnU3Jb3PXlT+xfaQ42441kCkuoXGYw3nUnIgAADuq9LQjeq+NZRkcIkrkHOskqJVrb0Ei+gF6IR9BJljhR+Vam/yrWWJAthTJ0kiqjjKOzZKwFHswkplQR3Mt8ogmc2hMdKn4UkBxszo4I9WEVPqqm8o9kxcWbOgifR9mlXDyJn4nVw5hwlcxLVrDXJaBYXm8VnFQJRqkKVHgCYo0lyEi9ipmbTor77VmQ6Zvua6EYF7B4opNvWdwIuam4zxDtnFuH6ZTaNAAlIHsTQ6IMjT3j+1RKdoaAINY0pUY0NiNiPDwqs7hwki8ykK8MwmPfrVcOmnPuZjPQDwAAA9wpDE4s1Ga6g3HjU6UBZNAckEGOldqR4HSbDQePKlUjplelTgKQq0iTlcinCuUNWAhRRvEWSd8se6hdWWjMSQBzprAuSZ53XxFdwTkLQeSp9sVXeUBIBm/pCYPUSJpjAJUIvBH30nkfBo2MWlQKF3SQQR67QdjNRYbAusuFQUkIAJzmYWgawnWQbbQaFtuwaMYp89mjq08D9pSaodmi4usFsEHVgR6xi7W3vQriyx2K46C/8I+FR4/G/ItxY9iB7POR8KGYrEHIobGJ6kCB+NZacGaakwlh+IAKSb2WT1/6aJqs/iJaa19BW8j6Q/ChacTE+J/kApjmI7iBySR7VK+NaKCTshybVF3FP2T4p9wVQl3DlInbnSW6T7Zq4vEwnLrb8mtUlRm7KjGa6kgkJ9LkJ0muN4VakqUEnKm6jsL86IcE4p2BMpzJXGYayBNo0i9MxvGFuNhoQlAAGUb5Ygnrasndl0qBlPJmmqFPCQOv53qhIjp6FRFcKpPKmmjkOCR96TIpVEBSrMdscNDXKcI91KtExDRTgmulYGg9dMJpWgOk0hTZrs07QEgWOVqIIXmHc7vOPxoUanwz2U9DThL0yZKxzndMURxD3yaP4XR7VCquIQFCarvO91I8ffTkqY07RdxGI7if4I97nxqq+/IN+X3VCpcwOke8/GmpFTY6Ogmuk1xSqjJpWMdNKaaK7NFoRIDSQbU9rDFV03jbpXHG7we6d6NrHuJMNhe0CyCBkTmvvcCB1vUCk1KHkiQBIOpOvSOVRrUNB7TrToRHJroTXIIp6UE1KVgNUImlT9AZpU9qCxBAmmvJg2pUqz9lvgjpUqVMgVKlSpAKu0qVNASKWdJplKlWiBjtxUzCvS09E7DnSpU/YeivXDXKVTLgBUqVKswLDDpSZSY2qTFOkhM/cKVKtE/ixPkqTXaVKlAYlGnNuEaGlSoj5CYwmaVKlUDP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4128" y="168275"/>
            <a:ext cx="94244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Poor Richard"/>
              </a:rPr>
              <a:t>Top fundraiser in each grade</a:t>
            </a:r>
            <a:endParaRPr lang="en-US" sz="6000" dirty="0">
              <a:latin typeface="Poor Richard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Gets </a:t>
            </a:r>
            <a:r>
              <a:rPr lang="en-US" sz="2800" dirty="0"/>
              <a:t>to Silly String the principles (if we reach our $45,000 fundraising </a:t>
            </a:r>
            <a:r>
              <a:rPr lang="en-US" sz="2800" dirty="0" smtClean="0"/>
              <a:t>goal)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Gets </a:t>
            </a:r>
            <a:r>
              <a:rPr lang="en-US" sz="2800" dirty="0"/>
              <a:t>their picture taken with the </a:t>
            </a:r>
            <a:r>
              <a:rPr lang="en-US" sz="2800" dirty="0" err="1"/>
              <a:t>Hiteon</a:t>
            </a:r>
            <a:r>
              <a:rPr lang="en-US" sz="2800" dirty="0"/>
              <a:t> </a:t>
            </a:r>
            <a:r>
              <a:rPr lang="en-US" sz="2800" dirty="0" smtClean="0"/>
              <a:t>Hawk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Has their </a:t>
            </a:r>
            <a:r>
              <a:rPr lang="en-US" sz="2800" dirty="0"/>
              <a:t>name drawn to win one of these </a:t>
            </a:r>
            <a:r>
              <a:rPr lang="en-US" sz="2800" dirty="0" smtClean="0"/>
              <a:t>awesome </a:t>
            </a:r>
            <a:r>
              <a:rPr lang="en-US" sz="2800" dirty="0"/>
              <a:t>prizes of $50 </a:t>
            </a:r>
            <a:r>
              <a:rPr lang="en-US" sz="2800" dirty="0" smtClean="0"/>
              <a:t>value:</a:t>
            </a:r>
          </a:p>
          <a:p>
            <a:pPr lvl="2"/>
            <a:r>
              <a:rPr lang="en-US" sz="2800" dirty="0"/>
              <a:t>	</a:t>
            </a:r>
            <a:r>
              <a:rPr lang="en-US" sz="2800" dirty="0" smtClean="0"/>
              <a:t>1 </a:t>
            </a:r>
            <a:r>
              <a:rPr lang="en-US" sz="2800" dirty="0"/>
              <a:t>- Bowling party at Sunset </a:t>
            </a:r>
            <a:r>
              <a:rPr lang="en-US" sz="2800" dirty="0" smtClean="0"/>
              <a:t>Lane</a:t>
            </a:r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          2 </a:t>
            </a:r>
            <a:r>
              <a:rPr lang="en-US" sz="2800" dirty="0"/>
              <a:t>- Pump It Up: 10 open jump </a:t>
            </a:r>
            <a:r>
              <a:rPr lang="en-US" sz="2800" dirty="0" err="1" smtClean="0"/>
              <a:t>passe</a:t>
            </a:r>
            <a:endParaRPr lang="en-US" sz="2800" dirty="0" smtClean="0"/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          3 </a:t>
            </a:r>
            <a:r>
              <a:rPr lang="en-US" sz="2800" dirty="0"/>
              <a:t>- Big Al’s Bowling gift card     </a:t>
            </a:r>
            <a:endParaRPr lang="en-US" sz="2800" dirty="0"/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 </a:t>
            </a:r>
            <a:r>
              <a:rPr lang="en-US" sz="2800" dirty="0" smtClean="0"/>
              <a:t>       4 </a:t>
            </a:r>
            <a:r>
              <a:rPr lang="en-US" sz="2800" dirty="0"/>
              <a:t>- John’s Incredible Pizza gift </a:t>
            </a:r>
            <a:r>
              <a:rPr lang="en-US" sz="2800" dirty="0" smtClean="0"/>
              <a:t>card                                                 	5 </a:t>
            </a:r>
            <a:r>
              <a:rPr lang="en-US" sz="2800" dirty="0"/>
              <a:t>- Sky High Sports gift </a:t>
            </a:r>
            <a:r>
              <a:rPr lang="en-US" sz="2800" dirty="0" smtClean="0"/>
              <a:t>card</a:t>
            </a:r>
          </a:p>
          <a:p>
            <a:pPr lvl="2"/>
            <a:r>
              <a:rPr lang="en-US" sz="2800" dirty="0"/>
              <a:t>	</a:t>
            </a:r>
            <a:r>
              <a:rPr lang="en-US" sz="2800" dirty="0" smtClean="0"/>
              <a:t>6 </a:t>
            </a:r>
            <a:r>
              <a:rPr lang="en-US" sz="2800" dirty="0"/>
              <a:t>- </a:t>
            </a:r>
            <a:r>
              <a:rPr lang="en-US" sz="2800" dirty="0" err="1"/>
              <a:t>Cinetopia</a:t>
            </a:r>
            <a:r>
              <a:rPr lang="en-US" sz="2800" dirty="0"/>
              <a:t> Movie gift card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27" y="3604548"/>
            <a:ext cx="1738233" cy="2736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32" y="4098203"/>
            <a:ext cx="3363990" cy="22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12" y="3615185"/>
            <a:ext cx="3697695" cy="27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8605" y="168275"/>
            <a:ext cx="98759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Poor Richard"/>
              </a:rPr>
              <a:t>Top runner in each class/grade</a:t>
            </a:r>
            <a:endParaRPr lang="en-US" sz="6000" dirty="0">
              <a:latin typeface="Poor Richard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Receives a certificate of honor (boy &amp; girl from each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Hiteon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Hawk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participate in the Water Balloon Toss on Field Day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2" descr="data:image/jpeg;base64,/9j/4AAQSkZJRgABAQAAAQABAAD/2wCEAAkGBxQTEhUUEhQWFhUXFxgXGRgWFRQXFxQVFxQXFhUYFxcYHCggGBolHBUUITEhJSkrLi4uFx8zODMsNygtLiwBCgoKDg0OGxAQGywkICQsLCwsLCwsLCwsLCwsLCwsLCwsLCwsLCwsLCwsLCwsLCwsLCwsLCwsLCwsLCwsLCwsLP/AABEIAMIBBAMBEQACEQEDEQH/xAAcAAACAwEBAQEAAAAAAAAAAAAEBQIDBgcBAAj/xAA5EAABAwIEAwYFAgYDAAMAAAABAAIRAwQFITFBElFhBhMicYGRMqGxwdHh8BRCUmJy8QcjMxU0gv/EABsBAAIDAQEBAAAAAAAAAAAAAAMEAQIFAAYH/8QANhEAAgIBAwIFAgUDAwQDAAAAAAECAxEEEiExQQUTIjJRYXEUgZGhsULR8BXB4SMzUmIGJEP/2gAMAwEAAhEDEQA/AMHwzlzXq7ZYiKVx3SGFjQawAAD980jhLgdNDhl0BkVxaLwNK1wHNgkFQ0mOQ1G0os2tZMboUopdDp6hzXJku2lId4xwGbgRlvGn1SdmM5Yhf1TIYThBlpeCXbNEzJ0mPosPU69yeyj9f7f3A9Op0fBOzrGw64zP9AOQ/wAiNT0SddKXMuWQ38mxwy5bPBTDWgCcgAAPIIljUFktB5Dr3EjTbIIMa5c1FWpk/SngvKWFk552tp0yW1WANJMOAyDpEh0bHI+a6yGFkVm03kz9zZtq0y1wyO+7TsQqU6mWmnvh+f1LQWUcxumupvcw5FpIPX/a9bpdUrK1KPRhXEhSfmnqXhlZLIYyp7JjzPUU8vgkamYSuqxNYCVLaVvd4mxAkjTzWLqIYi8j9T5RraDiMivLySNtT4yFCqVWDcXlAZPJeysTlJKN5k5PCKYwFUnkfol5Q55CLA1tK+UIsY+nAGXUd9jeyAFR1zXEuLi6mwjJo/rcOe4G3npvaWDjVGLMKypO6U38m/s6c+M//ny/q9fp5pqT7I6K7hioXKa9XhVoxyDnJo59/wAm2P8AEUHPZ/60gXsO/hgub5ObI9k3CGELzUZ8SONV7hpOboMDLzVracSzkz5USj7VkgxgJzMDn6dEvjBVfDKX5KGsErDPA2VxOcFrKJKvFN8FHNIi8OGWfoE3HTzxzkvHa1lntjX4jI02TMr/ADHx0NuuvYueozpvVchAqlUUZJwG0q6q5E4CBc5Je21RTbLJA9ZoLg4jMadJ5dV5fV66V7cY+3+f+AVskug1wV7ac1HfFo3pzPn+qiuvavqxXcGVcYJ3RUijZCjijwZaSCieWpLDITaLbjGKrxDnZeg+imNEIcpHOTfUVYlfF0NnTM+eyBfJPhdiuCNvVyWZqE8Bq2YbtowNueKPiYCepHhn2AW54Lc1Th9mw/VCIP5L0MLsHbC1tREVmSXHCLmlF25QLOBlgWGuq1QWtLgzxEAE6afvosvxOE9mytNylx9vuHpsS5k8I1NphV08+GiYOkupg+0rFfg9+3OOfgap8QrXEnwXXOF1qXx03DrEj3CTs0N8FmUX/P8AA3DU1We2SIMpmJ25pRNZx3DtBlryUOOOSFLPBqeyuHd4/id8DMz1dsPun9DV5stz6L+RbVWbI4XVm8Y6cucD31+S3EjJyNiQFGCW0j1plR0JTF+LVwABvM+iY08MvIG18YMzdnin96pzAu2cjqYExr38QnOBOkAwMvRaEaoPlmbZqLG2lweUrNrfDwgegU7Y/AHEpe5sk+xaRBGu4yVJV1vholRkuQN+EEfC73/KF+Fr7HO35QZa4bzTFWnin0ATsfYdWVi3hzA15BMSWHhFYN4OdWLTTEZnPdefjNwWD0f4z5Qyo3Q3RFeg0NVW+vAbSrDZX3pjkWpLKCO+VJSLqJfZO4pdyyH3Xm/FtS21WvzKWy28FpdmsytCFkssKABbPFBEQIOfPPaFoV47g88EGVWjcIm+C7kEjeNHM/vqod8exOAO5xEnIZDpr7ocr20XUUDislZSCbQqi8lLTeTlDAk7QYb3tXiJya0D11Kc0mo8qvC7h4x45E9bByNJWvRre0y+EC/wT5yGSdjrqlyVlFmz7Ddizcnva4LaIMADI1SNYOzeuqfq1KnHdESult4O0YVhVNjBTptZTboG5NB5+apZdtfItGO99Rhb4PRZ5/2xHogy1FkugVV1rhsHvsL3YZ6HX9USF2fcsFJRx7WZjFezbKoJYAypsRk1x/uH3CW1Xh9d3OMP5HNPr518S5RzHEb6tRqOpOZ3bgYM5nzB0hJQ8GrTzNt/shqfic2sQSX7nXOyNr3VrTaficA95Ope4SfsPRMqEVwlhdgDk3y3yPW1uEcXIyixj2BtkbjE+RnyRo1A3IpN+7aR8ldVpld2AatWnOZyz8+SNFFGwYOyK5rkrkwt0Aaj/wDI/UrRgvSjOl7mLrpoBkayukckWW1y4AwdRnIB+RQ5Vxk+S6nKPQsbnBIHorxrwClLPUb2Nm1zcyr8oG1E+q2cHKD55fRXywWImWtvEYDZ9MtJOei85lD6znCCxh9pWY7i4qVQfCWgFpPJwQLFYnxyhiudUo88My9zQdSeWnbfYjYhRvcehMLJVvMWfG4yU+epI2dNqVavqOsMfNIeq81rnuvb+xXUe4smEGMsCUjxzyQj+YyuCEqrkWSK3OKjcSkUlTkOkXUWTkMyqSeAkYt8Id2Ngd8kjbcuw9XopPrwMKeCN5z6IX4qSecB14ev/L9v+T66wkFugITVOsUurwwc9FOCz1+xjRay7hA1dA9TAWxF7sR+cCDeDreFcNNjWN0aAB6BepphhKKMi2XOWWXJFQgk6bc+nROwzBfczpy3M8GKkQBlGnSF34dPqEheMLfFyTLkCemSWEGjdlnxrZnzJHkq7cINnJl/+QcCbWpCu0f9lIif7qZImfLX3VH0CRNLTdwwOiXURnJZXreAjcx9VeMeSGwal1RclMF5apTOZTUcIMZqykijB5gH3VmUMJUqSXHqT7laUehmt8sFqqWicldJ+eyG/cXXKCg7JGUl0AtMKtbot00V8IEy2pfZ/qrqKAS6iO2vIjkvNNItmSfIDd1hxGN9fNQMVttZAsUz4Xb6egS+ohjDGYSbADTByOizbcrlBqrnVNTj2HlTGaDGsHGNm8LSHFvV0afVZC0ts23j/bP2N3bvjkOYQ4SCCDuMwUu04vD6iso46nwARYSXcG0fGlOy6U11OR46zdyjzy+qGrIhECupgODeJpcdgQfPRFW7buw8B64ubwhpZ0+EgNEk5dSSlpZmzXrrjWuDa4N2fOXeujo3M+p0+qn8Hl+p/oX83HQ1Rw21DOEtz58R4vdPxhp41bHHIr5l7lnJk8VtTRcIJcx0wdxGzo367rI1Ok28x6GhVe316mfxPD2vc2qwQ4OBI/qAIn1RvD9Q6rIwk+MrAvrKI2Rc49f5GtG5IX0XTtPk8pfDsTpkcXFvEan6LSTTWDLlB5L3HNSuhCTLqVQDqgykHhWy+ncpeY1FBNWqHU3tOjmOB8i0hAYZFXZy8Fzb06gOcBruj2iHD7+qV34eBpQDK9DNX3ojYV8JCncRtPHHopTIaI8EoqBsWdpLoUqJz8TvCPXX5SmKlmSQvdLbBswrbgDI+6fWEzNySgnQE+Wau3gnqX0cNqn+WPOAh7ky+JBdPBqm7mj3P2UKUUQ4yYVRwB7tHcR6NJUvURj1I/DyfQvPZOvt8x+q78bWVeimc0p13ARJhYG4LKEW84JCrlE5artxOOMA9StxGNkvbZuYSMdqJxCUlyU6mfrt8bvMqU+D0dEsVRz8BuGCoD4HuaN4OXtorw0qv9y4B33xguVyaJl2/Tik+QRf9Hof9P7sy3fIMi4iTxgc4IC7/TNLH+lHKyxglYVNyT5lXWjqXtSJ3S7h+E2kCSPE75N/eawNdN2XeVHonj8+/wCh6DQ0+XXvfV/wbHBqDabQ8/EdP7W/kqrSj6V2Gvuay2aA0STJGoOiA7Xkv5bFVfEDxEToYR1DPJXoBYniZ7sgHXL0IIPylU1D2V8d+Dkk2JqVcrM8mT5QeMsFtGrMjkf1+6914dc50xb645+55vW1qNjSLg9bEZ8GbKHJPvipzk5RwSbWKpJl4ovZWQZSCxiQxS/7ui87kEDqTkEHdl4CqGOoq7E3NxQfLKTnU3fEDDRpAc0ugSPmkdRqNPDiU0n/AJ8DcIWy5jF4N4ytP+0mtfT8/wAh/wANP4LckzXdCfMXkFKuUeqImmmYzAyiDX93ToML6jg1o3O/QDc9EeMgTiYu/wAJucQeKpHc0mz3fHrG54dyY6I8XgDPbjHUOt+zdJnxkvI3OQ9kyrWxLyUGim1ohoA8hCvnJ23BEtXZIwTbXYzUSeug9N1DjJkqUYhtji3E9occuQy02yQpU4XBZXNsfjGQMskt+FyE8/B+a21eqzN7+QbiSBndQ22R0LmCFSQNtsEqVyJJ0GnUqHhLAxCrdiKF7GklVjFyaSNdtRj9jVdl8HdcVW0mb5uOWTQRxHNbmI01mSt11mDcY/hlnQa1tH/1YeE5hzjuTUjQ8iqaSd05vK4+f7F9XCmEUk+f86ldridQAAniERDgCI5I09DW+en2F46iaFN1VpuqFvDBnKNI1WVrXLTVyknlGhpYq+cU0e0XeID0Xl9O/wDqbmeks6YHb7v2RolcHhxV8cIcY/e6LGqLecE7ngoF0UZIqU3FwSYKztYm5/YJApfUjdB8t8clgal3grF7T4TAIO4A+q9bodPKutSz1R57XamDslHuhg/EWN1cJ6Z/Ra9alLohLbnk+GLU+fyKPskuxGxhdCuHZgyOiXslgvGISKoGphIztGoV5LxTaSHOEkZgHMA845rG1OonOXpeF/Jq06eMFzyw2mHVHNa0S4mAPusq6Kyscth28cs2Fj2fY1o43FzuhgfqnadHXj/qSy/0QpLUyz6UXVcEZHgcQeuYXS0FX/5SaZ0dVL+pZRk+1ta7o0z3IZxDMy0kubzYZgxyhF02pnCSru69mTOmE1ur/QUdmOz1Ss5te8eXvI4gHZikznw6Bx+Uhb1SUVnuZVsm3tXQ09/cjRuQGQR4xYB4E9eqjwTByB3FMKIFsirqINsGuqU5hEQOSyBEOB3BVuAbyEDEX7wff7KNiO3M5Thl0+k8VGAEgHUSCC0ggg65EryUYyfRGlu2ssfLwHBucZgdMtFNsNuMApSinhvoVGpGRyQ4wlJ8HKOegJcNLvwmHpXjKG6Jxh1/U0/ZHsoa0VKxLaewHxPjfo3ruophKMsjc8SWDp+E2tGgB3VNreoHi9XHNMS3z9zKRUI+1F9a3pVJ46bSTqYAPuM1aLsr5iysoV2cSRm8ewl9IF1HxN3n4m/kJ6rV+Z6Z8P8AkRu0nl+qPK/gyuHyXuJ1A35lYPj03GtQ+X/Br+EQTm5fCDWGHeq83CW15NmSyXGudE5BEYJNcmE8Irg+fUO2nP8ACVt1K9sWWwVd7zS8J888k4Ka1TfYJumrzJpI6ctkXJgVS5LxHEQN4PxefTovZV1cLJ5+FUYtyfLfIwwrDWO8VVxa3ZrYkjmSdAiW6p1+mCyy6qUuWN7qwtYHAHty14yfkckGOsv74/Q6Wnr7CO9Y62AqCrxsLoPhgtB04jJBzVlqVb6ZoH5W3owrDjxVeMmcss+fRYnimaI8dzS0Vak8mloOWM+DS2DPCb9tN5c7lA9dUtZYk/qirryOD2jB3VPxGCq0q+CVHHjOqutVjuS9JnsWYjiLatPP4mkEe8FG81W9QSpdUgWneQ0wT4tfTkvReHzdkMvquDK1teyXHRi+4rLXijOkBvqphAWUuqK6KMgaiugTImopIyQlTk4g5ig4xtB9NghoH58157bk6byE0bpsQWtIPRd5WTltxjAnxG2BJ6aHdVS8uX0K1ydb+hTgmH97Va0/Dq7yH7hOt4WTQhHczpFDYDoAB8ghxiMtmhs7ECOIknporZOwQxOjwHib8J+XRTHlYZzKWVZyOY3ndCsiEgzGYhh/c13gfC4BzfLOR6H7LE8am5KvP1/2NLwupRc0vp/uUBqwcmo4Hzs0Wu5wWECcAuypiDxxptzQb77JcILBRXLPTT4iGtzJIAHmhqW1ZYN4LsWwCpRzMObMcTZgHaZA12OhRNHqK7+nD+AcZZZlsTuJ8Lcx9Y2XsvDtK4LdLqIam9S4j0QEasNnb7LaTwsiPUtOKHmqeUnyEyFU8QkZlHWkjtyRvPH3oexzTmCD+iBGlOSIcuAqwr8BbyyB+iDrdOrK5RYfTW7Zpo1VGqvHyRvZLqkOaRugTpU/v8lM4ZCm3JZFsZweJIfqUX0JtqKsYyayhvyUE0JIJnIJ7Rxl7n0ENVFYwWCuV6rwdPdL4PN+KYUI/c8eV6NRMFzKHK+Cm4rJVkVyRU5KtHjntHxOA8yAuckiVEjTvKZMNJef7RkPMmFR2F417uEEFvT3Kr5wb8KcvFVZSQttL6L0RENEKtWTKWseXkrjg0PZa0gPfzMegz+6OuYo0NP7MmuwWjxVAP3mYlWfCGI9TpFg1rBDRH1PmgTTYRAfaKzaaZcB5+ex+ymmTTwys1xkw/FBjqjWEQKMWYHU+I/y5+m6yPEKvMqbx05NTQ2bLMPuZ1zM15ds9J5DaPhRKjcBnTtLBQKhsVlE0uB4C9xa9xFMDY/EciMht6rP1GrjtcIrL/YVstiuCrtlRvu6NNgY+kdTTzeQDIBacwMhotDwSOijcrLW1Lsn0/Xp+olfY8eg5bWqQYOumfzX0WuSj07iXVYJhOrlYAt8gVzkeQVXxwFg8kadQ6Aq8ZS9qZLwuWFUGQjwio/cXnPcGUXSYS2oeFkPS88GzY0gLw8ms4PRdskw8ruCjYTQdzVZYfUPVPB5XtySCDCC6efThGlDUNLDCBUhsKVhYXwJ3PIvurl7COFpcJzjXNb3hdqjmKTbPNeKQ349SWPkZUriRJBb0Oq9HDLXKPOzeH1/QhUqhG2lN4DXun/ysnzI+gS9rtXtjkZq8p+6eAC5q1iNY6DL9VlW6q1PEsr8sGtVpq2sxw/3M9WpO4wBJJMD1Vq7XLkpOlJ4wb7BsPFNgAEu1J5nmmNzfUNXQoLhBb6QnMq6mDcTkAIhKroZTR93/JVlLjgjaeB6BIho23Z9sUW9ZPzRa+g/SsVof4XccD2u2kI6WQi4NrQvl2zJOSeJ4kO7jckfIyUPZyS3wY6oZcfM/VVm2y8UeXDQWuadCCD6iEvNcBoPDMrg58Du9f8ABkDGZ2APM7Lz+u0e2ScO56bwrVzsi4y7EquI02fE+JEiQZgeXkg1aC2yDcUMavVVVyUZvDNHgNuCWuIlzs2yPgadyNise2Mpy8uPTuYes1SbxE3eHPpsGknmdU7RRXX0WfuZe/5GNbu3jMD7pq6FVy5j+aJyjnPbjsm15L2gBx0eBE/21OfmmPD9ZZpJKt+qHx8fYq+TldWi5ji1whwMEciF7umSnFSTymLyRXUaDqEVxUupVNroV06LW6BWjBR6HOTfUtBUtg2GYcyXTsEnqZenBaM9ppLHEC08Lmkt5gEx+QvPazSRmt0Wk/5NPR61x9Eun8DhtMHMLFcnHhmssSWUEU7J2sGEJ6iHTJdQZJ1IjVEhPd0L8opqVQPNauj8Ona90uI/yZ2s8QhSsR5l/H3JMyb1Oa9NXFQWIrCPK2Tdkt0uSk1EdNlHFFT6qupFXBD/AAvspWrUxU4mMBzAdPERsYGk9UvPXRhLbhsNDRuazkouezz2yC4GOn6oq1ELFiSyvqD8iVbzF4f0Ez8I4aoeR8JJy00j0Q3o63zXx9Ow1XrZxeLeV89x3bVIHmlnBp4ZtTuhKCcO5U6oDqrYYo2ji5SRmsnC4htE2obKs2+APmizyj5q8HgfqXoQ4YmIsmSDLfEXtESIGkiY8ii47oqWNrueZJnqqSkkXUWz4iEs2FSIVH5IbJRyenir2VXlsEOc4Q7MRxEhVv08boqL4x8D2k1M9PJyj3+Q/AqpubhvGBA8R5cLc4A5TA9UlrLlpdK1BfRfn3OtlK2bsm8s6dh1WJdufovLUxwsik3ljKyqPfUDQcv3qmM4WX0BJNs0X8O8N8LgTy09lEL455LuIsua/G0tdpom3hcgjmnbXDo/7Bq08LurZ8J/fNei8H1eH5T6PlffuiGsox/EvRpg2jwlS2UPWAnRDnYkDlJLqPcLpRHL6lZ1r3MUncx/bhp2Cz7asvISvU4XULbaf0kj1ySs6otcoZr1sovhlj725pDwVHQNssuo6JCWhom/VHk04a6Uly/2QnvMYq1HAOc52xz0/Rbmm8M00aYtcN/uLW6+3c49kFWzpIXo1UoxwjAlfuYXUrIezkspArqqtsLqw+oPHeNnQZ+cafNc48EqQ8biztic0PykE8zA3okfzEuPmQPkodbXQH5zZG7pNePCYdtJyKmO6L5Ic8mc7/hJ6ahNTq8xfXsTRqHVL6d/7lb6+aS2mpuOYmnJWMpAZRyfGmVbcgbgfAKjkiuxmm7LXPxU9x4h65H7e6mMh3T+3BpmIqkH2hVMBX3sjagiYVclsEXOVWdgT9pL7uaD3/zEcLerjkPbX0VerwWUTmVhQ4nQdAnaK1N8lzW9lLYNfUIAyaB7nP6BYX/yKCjGuK7t/wCfuWzlGopXMZcl53aoScfgExtgt+GvPMj7qLU3EhcGho4n1QNjOyKry9HeOjn89/nKerzsWQbE2L0xVD27OZHrB/RN6ax1yU/hnHNWWTzsV7pziu4LDC6WE5S8+g/KXnqeyKuPclRoichAQXNszbJdxnRQmxVm37KYdSgVa0On4WnSObuc8ll6i7M8dkTXYovMhpfdqcOBdTdbuPCeGWU2jPp4gSOoCqra3wx38Tpeklh/QH7UYb3b+ICGPEtAHDwZDwxsU1CEehGolKueV0MPd0eF3zVrE4SUkNaa5WwaYRbuXp67FZWpIw7IOE3FllSop2llIpLlOCdxXUdEFc48Foy5Ii7IIPJQohW+MDqnipgHYo6rUhVzcSbcUMq706wCd3IrurziqOI3P4lSq8EuzKPO9WbelGxo29LNzqizCUyvOjTRYubK4IPdCC2c4krK5LXcTTBGYUReBjT9zd4Ri1OqBmGv3aftzCOpjW3I5aQr7zvLZb3gAzK52LBZVNg15idJjZmT/SIJPkPyl56iK4yNV6G2fSJzrtA64uX8Tg0NHwsDtBuTlmSpjq6o/P6B/wDSr/p+orbTqUjPCfqPkm9Nr60+GL26G6HVfpyaPspfBz3iI8IPsc/qsvx+3zFXLHR/5/ABQwjRPHi81ganiefkBgm3mENTIwGtv6hESB1AzUpRTIZ4yUbzOCmAgNyRk3hIthCerh0b5r2eFgqxbcsgEIbQta/SwRtOFXJlzRcwqncBJDCyxZ002nQEAg6ROU9FlWLbLkUnu3ZRpsYxAua012McWFpYYAII0iNumivW4TWC1upta9Rbi3aAVqbWbjP5JymtrqF/EOyvkzOKGG8R9/NHsg5Rwuo1oJYnz0K8MpVHERTeWH+YiB5idU9oY2VrD6BNbKqXOeRjWw94/lnyzWrFozHIAqUoRMEqRWaROmarlIIkCXFE6j1HLyVkdkjb1nN09QdCrJ4Iaygh12SIAAncTPlJOSMm2AeEVtyRYxBN9ilmI093AGYzXn9XZm6R6rRRUKIxZlqZWEGaJOeqtnKJRUchNkuJ7SKpF8sLQuQ3D6bqh8Ox12EKt18a4+obwaxtV4YAapBGpgR5QVkV6ucbPSm18NsLFtvCAXX73GOPi9IWpvc8cfkbun0yrjmfL/gJsMMq1v8AzaXcyIif8nEBTs+WHnqIx6jen2PrCk+pUaBGTWhwLnHmA2ZCp5OVkXlr4blFGXuaJaYKDOtxDq7PQHs6YZVbUblGTuTmnX139FS3dOpwbyuqFNRp4Wcx4ZrImD7dVjynniXYw5ww8FtMKjWfawWAhrOiqlPqVaLqLCmKntabI25JXdUMAnU6Ba/htDutz2XLOawAVruf5XfJesVbwAkKLkyT1QpxlEBNZWAVplDM2S5J8KoyjgVVKaDZCM+oF0vqgytfl4bLYe0QXDR4Gjo2dz5oNVLTwyL642Yljnv9fr9yVGoVpVxSFpLCHuH0Q5oc8A7gESOhhaNGmWd7OVrUcINq3MCScgn4w+CFJdw2jh9w5nGKL+DWSWgkcw0ni+SXeopUtu5Z/P8AnoGlprdu7a8fl/HUBxOyIJa8Q4ciDEiRmEaqcZrMegCyEq5YkZ24plphGwWjIHcSowWyRLQdQuQT7keEI8ReeECXtSBwjU5BU1Oo8qt46voNeHaV32rPRdf7Ch1By820e1UsC0OWY2Z2D4uQ2yyRWVRs5o9pgkgDUmENy25YWhcs0Fm4U2hrdB8zzKzLE5vLGerPr26JhqvVUo+o1fD6V73+QfgNoHmX/CMyP6uQ8loQW2P1Y7dbjoby0ugAAMgMgBoByAXYEJLuOqN09omHAdQYUODBOIj7S4a24BcABU5j+bp5q8fhloTceDml2wsMH0Q7KtvA7CzIXZY93PC1+dMmJGrOXmFnXaDzpPZ7v2YrrK1jebDDLilVE06jXeRBI8xqFkaiu6hpTi1/nyZ/lpjPugNUNWtvqT5LAbrFGNMN8TuQ28ytXQ+F3ahqecR+v+xSSUeovcS93E799AvZaWiNMdkRWTyReE8gTKHNUMG0A3NvBkaFLzhxlCd1P9SKwl2KHuaXklnIVPjB62kVOccnKO57Us5C2UIAnIHMHnPJM6a6NrW35wA1mhsom42LpyPbbQBeiTwZW0ZYZRHetLsw3xRzcPh+efoh3yfltLuFoh6032NrSuy8ZZlYkq1F8m0rNyFOO2XGMxDtjz6Hmm9LbtfD4FNRWpL6mEv6UzzC1rJuMNyEqK1KzY+MiGhiVEktcXMcMiCyR7g/ZLvVxXUdj4fdJ+nkLoOpvcGsqAk7Q78Ky1VfyVnor49YleOWz6LA+A4ExM6HaQulrUl6UXo8Odj9bwZ6hVJqBxzKQslKx5kb+nqhUlGCwhg5hPJU2jvl/UyhWKxBHgQWy6Rc2yqHRjvb8oMroLqwy0tzXEWFWdm5plzSPMJey2MlhMvCiyGdywFFpQcoIkUO+LNGWOEb+nW2pfYe2FfhyT01zgG1lZNh2fqiOI6zA6LorktCpNZNPQvUVMDOkBxWGkObodY2KHOOHwLygzA9qqAniA1z9d/31RGt0Ca3hmTuQHUyN/wkK/TamOWQ31NCmzeZ1zOkardrSfU85Jvsb3BbN/CJc7SfiOR90O2FXtcU/wAkMVqSXUZW1tz/ANpmCUVhIWm+Q4MyRIgWVVMkVclGBuOaJgE2eOEhDksHYyfULQOErL1D2S+hR6eM+nUm60hZstdDOI8jNfhNkvc0gi1w01DDCJjcwfRLXa7EeUzQ0XhkKbN83nGMcAeN1iH06b6bmuDgZMROhiNZy9VoeDV7ZqxSTi/8/Yt43dXdS4KLUkn1/gc2jsl7Bs8JtDra4zXNZR0eGazs5Vlrj1j2E/dZmrjykOVSGF7DmkH/AEl68p5Jm8nOcUp+M8zPuNfst6PqhjtgT6TUvqZa17POr3DnDKnkS7ryHXJY+3J6WN6qXHLNlYYFSpAcLGg/1HxO90RKKFpznZ7mX3eG06jeGoOIaxpB5iNFbJ0cxeUY7HuzXcg1KUuZuD8TOvULsjlVik8PqInXvT5lRuRoKz6CWws3VTyG5/C85fcocdymj0Ur+XxH5/sajDcOY3JrS53QFx+SyLrXPqz0VVNVK9C/PuOWYTWOYoVI6Nk+wz+SClF8FLLO7YO+lE9MiDkQeRGypZW48lVLItu7QGS3I8uavXY1wwNmmUuY9RM9uacTH6P+2vsEuqQQeYWjnOGUx1RoMEv/AARyKIlkJHoaG1xBdg5lt/eA0/UfVc0L3JbTK9oak0p5H65KW8R5Fa03IyzRskmsM0IIowi3Lqg5D9ha9acmYW1JnQrGiQ3NM7FnICUw1rVfAs2eVnQixQJsX1XoyjgG3krhS2dGOT1roS85BlAnROy854jfvltXRGlpqFBbn1ZdXdkFlLjI2izDrjheDnvoCdlSViawXxwN7ykyuzhfnu07tOxBRdJe9PNTh07gL6ldFxl1F4HCSF9FpsVkFNd1k8FfW65uD7FodCMwCNF2dvPCR1n3H6JLUQy8jFchxVrpZQLtmNxIzVfGnG76rWpWIL7Cs2ssPtKYY0BogflZrWGbMXlJlheuCEXnKVK6nYKXOkQVbBxzLtHhTqVdzabSWHxNjYHb0IPyQZReeDSqtUo5ZPB7YOMaNGscuS8ZZPht9T0mFBJR6I6Dg9FoYA0Bo6b9evms6c8P5Z3L5Hto4tzBz9kWuaAWQzwxT2otBVaaoH/Y0Znd7RqDzI1Ca27lyUre3hdDFVAkmsPA5FifEaMOnmnKZ5WButZRQ3NsbjMfdaFU8xx8FZx5yW2VYtOXqOaNCZyWB9SuwBmY80VTRdw4K7vFOKGgyBnPMqW8i1qzwCXDw9vCTupUVJYYGEMPIurW4ByS1kPVgcgklkfYHhLaQnUk6nXoFuU14jyebsl2RprewJ+I8PQCXfgfNEf0FJNBV5Z0mAcL6nFuTwET5AD6qsNzfJSWBHdgjX/YTUY8AGwMlS5EqJAvQwqRW96T1VmyDY3RXukW0XLzNiyzQZf3Re0uGx058z++qUtj2RaLSG2A0OE94cjoB910IFbJZ4Crlga+W5B2cbAjWPNc4pNs6PQor0pbx9eE+eo/fRez8Cu3afY+zPJ+PU7b967oGbVHNbbMRE7O/wC6fOo0I5hVlDciykkxw/HGcJImdhGXqUNUPJbzFgS06/E4lOKOAEpDxmg8lky9zNyHtR4ROQ1XBEMG2jWjOHHcn7BD3tl8YA7qgNskWLKMWVGidFbB2cGEwyqBlzP6LwlseT275NhbXsaJDyy2Rrb36JGGCr5PnXw4iE/VH08is1yYjiExsJA8pySFiyx2INeNkeqmt4DqTisiqoCD1Cfg3F5QZOM45R6124/0muMZRVfDJ1K0q6kSyDSr7gewMoTl7okZZeC6qxHJOlT46jR1+SLXX5liAaifl1M2NgAM9xp91tKJ5e2XJY65hdsAFFW4lSo4IAqtWZ90THpKdwR5VGESKnuhUYSKB2vkrH8QnyomjRHEchDHwFkSWWFHeHiGgfuTmlly8lWMGORNpyPK7tP3sgW8MLAKs3NNOo128R0Oea3fBbXDOPkxvGat+38zMV3EOIXsYNSSaPHzThJpn3FKugUuT4oqQNsLsm6DmVWyW2LZeqO+aiaCVjHoUW2ccUnYfP8Acqs3wXj1CKtdVii7Bn1UVA2AXAzyV0VOYUX8l4qaW49yO7W9y1goWwkLGJxvJUKvLIfBFmImCZz+6PJqMeAWzLA2lJJccjHchWOSmFbymXlL0sBqiddVpqtMSo1Drf0KhT5LvLx0ZrQkprKPRTKria7BVFEg0q0VORzwi1roEJyuvagMp5G1pZmm3jcMz8gtDSxSkZGrt3PHYYtvoyWxCvKMO1+oi65K5wwDI1nEAHmu2Y5IKQ9Vl0OS5KatVCwEQuu70DdBsmkW8xQWWSov0lee1Et82zTjxFIMpmSBzPy1KSseItl0PaD0CBVhjXI+CDys/IHr+n3S1/YNWU1b4U2vc7QNnzI0A5kzCe8Mm1JxQpr4KUU2YS0xeo17jUa5zXOLjkfCSZy6dF6rT6uMOM8fc8zq9IreVwzQDFKLgCxwHMEwZ8jmtOu+Eu5h2ae6HVFVTFKY1cmN8V1YJU2S6IY9nr3vHuygCInUzP6LP1lrbS7GroaFHL7mmaUlk0cE2OhdLkmJdaQ54B01jmuLBGIUmFpIABAnLoiRyVeBLxq+Chymm6F4tnvA1lQFUyQ4lgeuydtLKLuIoU25cFsYCwrbUjkmwe6dkUaqOZZZW70wYLb0C90eqbnYoLIrpNNLUWbVx8hDrEtHEDI9iPMIauUuqH5aK/TJzreV3KBV8QbudExCLfQrDxCL4kuQtlg93IeqNGqRaWrgE06fcvGTXOAkE8j06QobdcgtajdAdsf3jJIInL/SfpnlZMPWR8qe3Of87mcuxVaXQ1x4MyQCRBW5p7IyMi99yyxxRrhmYKZnWAjNBdSuNs/olZcBkslb60DMpdvuy8nFISX2Ik5M05/hLTu+BSeo7RALcFzxPNJXTxFsnTrfak/kchyyGbzCbV3i8gl7llJHJmqwamI4neg+6Vk+cIvFd2PZa4QRku5XKLrDEl7LZadv0IV7PUkwa4eBdeZtJ5EH9+6HVLE8AtWs1MCpAEp3JiyT7EcRsqNTLg9yCZ6EAItV9kO4OKl3F/8A8FUgBrS5g2MAn1W7pPHa4Lbb+wpfpctyg+RtgrKjbh3GwtD2wOXhiACMtAUe/WVXrdW8ldJTKt7ZLsauk5BU8ju09raZIykRgGbVc0yNUVFWTuL9zhEROuauirA+JWK4OY0HyvJX07X9D29Vm+P1CQxKuLC5CaNFUcWWTCmN4TkrKKSIfLLw5VYWKKKtIvMN9TyRISUeWVtosuxCC+5YKYowSTJ5D6Lt7teEh7TaSOj9UpZbPf4oP8LSRxbwiQpa5Ya66NkXBdxfd4W8ODwcxB6ZfMJ+q1RWDFt8PWcwY4sblMxkn0FZQcXhje1DHOktBd7+WStiLeWVdtkYbU3gLxOWAcQLZ0nkOSLGxPoZVjeTM4jiYYc38IIMxJJ6Bo113T2hk3J8cIBa8RM9RrUw/wDmHmRJ5mNvKSmdTqvIkodW/wBkJpxTyw9+JwIYPfJKvUt9jpapLohZe37si4cQ5aD5JHUXyxhdQan5j9T4+CdLEZH/AJNA6gnPlPNZ0rZ/+RZOC5US+i/ieSQAQNhAg6aICubW1vJpaPbKW5LogpjlDNDIVanM+n3QbFlkmrs6sNb5BJdHyGS4GdCsicYOSeQHF3ePzb9iFVrNRWXuAqlIlpEahJxsW5NHWxzCS+hTSw0jOp4Ry/mPpt6+ybd67GI/oG0w1uTQB11PuVCm5dQUkMbC1NQw0SVzkkC2tsaV8BqtE8OXTNQrMPKCKMo9gCFsaLWeZ6ZdV+4XGVk+L1rQmUcShxTMZIo4lFR6KpFNovuL5jDDnAHXMgLtxKrbObsMaLLnBSWGehhNxeUMrOuDkdVmXUyh9jQrsjP7jFoS2Q20lCqy8YnvHJgKIxbGIQGlnT8JhpIGpAMCeZ2V3DI5GyMOCN1SaR4hPIb+ihZh7TpyUvcDGh3I43UajR/U6m6B6kZI0LJdxR2VZxFr9SNSvOYOWxGhTGAXmMBqXUaa80Pz9ntOlWrF6hl2bxOkKhbWeGmIBOx/CdqnujkxdZF+1dg7tNiNFrWtpVO8APESNiRHCOv6KZTcVlmXbJVxzIwF9dve+QcvoF1Ooui24SwZsr3PqRtrKpVMMa55/tE+5Uynl7pSywKy2MLnBrihHe0qjJEyRIjnLZCqrU+h065R6lAfxa7aH880G2TfLIhLsTt+KZgFv90fVKyawFzJ9sjG2Y0k5RlsQQk5zcWmjY0EEkyb6PDvKPC9T4HXHBbTyzVmchxY3UtB5ZeyQmnuDx6Da0rzopbwuSyXIDdXXHUMeQ9Fez004B9ZhLapBGfJZkkFkvSzyvUkq8JcGHKJXTqZpmL4F5I3fY1zRTLsuImPQLN1mp8uzH0CUxXU0QuEl/qKzgZ2mS7X0e7mo0ZQTlzAmOi1vD9SvOUc8p4AuG157GQsu0dGoMngH+l2RXtJQnX1RWDhPowt96ImcueymFuS7pM1jfbClTBFP/sfyHwg9T+EdTYNwS6nOr+8fWealQy4/IbADYKrkzsDYqGaSPENlkNLJ5gZn3WVqopS4NjTNuHJbdOPCcyloe4anxB4PsHPh9SmrepXSezJ0X/j/MXYOn8Octsjkqx6MV8U6Vv/ANivsswF7yQCQ0QYzHlyQX3GdW/SkacnJUM/HJyjFmBtxcNaAAKmQAgDwg5AaalPR/7Yev8ApE1RJS6jYuv/AIh5J/S+0ytd7/yPKfwev4U3e48z4j7kfR8P+X4Vl7EIx6m/tRAaBkI0GSJ2Ii+RvxmBmdF0FyGl0OdYm0CvVAAA4jkMghXdxde4oJzSchmPUsw8+J373QruiNrQ9xiCl4+5D76FhORTnZgu5fhJ8R8ikrui+41HqN6B8L/8Su+CV3Bbb41Go9oOHUPckpBZe1ldQqIdDHZGmc0fsKzNFgbzBzOvPosrXpbl9i9XQ1mEvJcQSSOFZajFzXHz/DGv6QXtd/8ASrf4BM+GP/7cPyOt6M/OpX2ExAg13fwxbxO4eMZSY9kCSSsf2G4Nur8xKUuXIwoLI/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96" y="3212286"/>
            <a:ext cx="2143655" cy="33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14466" y="168275"/>
            <a:ext cx="7763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Poor Richard"/>
              </a:rPr>
              <a:t>Top </a:t>
            </a:r>
            <a:r>
              <a:rPr lang="en-US" sz="6000" b="1" dirty="0" smtClean="0">
                <a:latin typeface="Poor Richard"/>
              </a:rPr>
              <a:t>2 </a:t>
            </a:r>
            <a:r>
              <a:rPr lang="en-US" sz="6000" b="1" dirty="0">
                <a:latin typeface="Poor Richard"/>
              </a:rPr>
              <a:t>money raising </a:t>
            </a:r>
            <a:r>
              <a:rPr lang="en-US" sz="6000" b="1" dirty="0" smtClean="0">
                <a:latin typeface="Poor Richard"/>
              </a:rPr>
              <a:t>classrooms receive a </a:t>
            </a:r>
            <a:r>
              <a:rPr lang="en-US" sz="6000" b="1" dirty="0" err="1" smtClean="0">
                <a:latin typeface="Poor Richard"/>
              </a:rPr>
              <a:t>GameTruck</a:t>
            </a:r>
            <a:r>
              <a:rPr lang="en-US" sz="6000" b="1" dirty="0" smtClean="0">
                <a:latin typeface="Poor Richard"/>
              </a:rPr>
              <a:t> Party</a:t>
            </a:r>
            <a:endParaRPr lang="en-US" sz="6000" dirty="0">
              <a:latin typeface="Poor Richard"/>
            </a:endParaRPr>
          </a:p>
        </p:txBody>
      </p:sp>
      <p:sp>
        <p:nvSpPr>
          <p:cNvPr id="3" name="AutoShape 2" descr="data:image/jpeg;base64,/9j/4AAQSkZJRgABAQAAAQABAAD/2wCEAAkGBxQTEhUUEhQWFhUXFxgXGRgWFRQXFxQVFxQXFhUYFxcYHCggGBolHBUUITEhJSkrLi4uFx8zODMsNygtLiwBCgoKDg0OGxAQGywkICQsLCwsLCwsLCwsLCwsLCwsLCwsLCwsLCwsLCwsLCwsLCwsLCwsLCwsLCwsLCwsLCwsLP/AABEIAMIBBAMBEQACEQEDEQH/xAAcAAACAwEBAQEAAAAAAAAAAAAEBQIDBgcBAAj/xAA5EAABAwIEAwYFAgYDAAMAAAABAAIRAwQFITFBElFhBhMicYGRMqGxwdHh8BRCUmJy8QcjMxU0gv/EABsBAAIDAQEBAAAAAAAAAAAAAAMEAQIFAAYH/8QANhEAAgIBAwIFAgUDAwQDAAAAAAECAxEEEiExQQUTIjJRYXEUgZGhsULR8BXB4SMzUmIGJEP/2gAMAwEAAhEDEQA/AMHwzlzXq7ZYiKVx3SGFjQawAAD980jhLgdNDhl0BkVxaLwNK1wHNgkFQ0mOQ1G0os2tZMboUopdDp6hzXJku2lId4xwGbgRlvGn1SdmM5Yhf1TIYThBlpeCXbNEzJ0mPosPU69yeyj9f7f3A9Op0fBOzrGw64zP9AOQ/wAiNT0SddKXMuWQ38mxwy5bPBTDWgCcgAAPIIljUFktB5Dr3EjTbIIMa5c1FWpk/SngvKWFk552tp0yW1WANJMOAyDpEh0bHI+a6yGFkVm03kz9zZtq0y1wyO+7TsQqU6mWmnvh+f1LQWUcxumupvcw5FpIPX/a9bpdUrK1KPRhXEhSfmnqXhlZLIYyp7JjzPUU8vgkamYSuqxNYCVLaVvd4mxAkjTzWLqIYi8j9T5RraDiMivLySNtT4yFCqVWDcXlAZPJeysTlJKN5k5PCKYwFUnkfol5Q55CLA1tK+UIsY+nAGXUd9jeyAFR1zXEuLi6mwjJo/rcOe4G3npvaWDjVGLMKypO6U38m/s6c+M//ny/q9fp5pqT7I6K7hioXKa9XhVoxyDnJo59/wAm2P8AEUHPZ/60gXsO/hgub5ObI9k3CGELzUZ8SONV7hpOboMDLzVracSzkz5USj7VkgxgJzMDn6dEvjBVfDKX5KGsErDPA2VxOcFrKJKvFN8FHNIi8OGWfoE3HTzxzkvHa1lntjX4jI02TMr/ADHx0NuuvYueozpvVchAqlUUZJwG0q6q5E4CBc5Je21RTbLJA9ZoLg4jMadJ5dV5fV66V7cY+3+f+AVskug1wV7ac1HfFo3pzPn+qiuvavqxXcGVcYJ3RUijZCjijwZaSCieWpLDITaLbjGKrxDnZeg+imNEIcpHOTfUVYlfF0NnTM+eyBfJPhdiuCNvVyWZqE8Bq2YbtowNueKPiYCepHhn2AW54Lc1Th9mw/VCIP5L0MLsHbC1tREVmSXHCLmlF25QLOBlgWGuq1QWtLgzxEAE6afvosvxOE9mytNylx9vuHpsS5k8I1NphV08+GiYOkupg+0rFfg9+3OOfgap8QrXEnwXXOF1qXx03DrEj3CTs0N8FmUX/P8AA3DU1We2SIMpmJ25pRNZx3DtBlryUOOOSFLPBqeyuHd4/id8DMz1dsPun9DV5stz6L+RbVWbI4XVm8Y6cucD31+S3EjJyNiQFGCW0j1plR0JTF+LVwABvM+iY08MvIG18YMzdnin96pzAu2cjqYExr38QnOBOkAwMvRaEaoPlmbZqLG2lweUrNrfDwgegU7Y/AHEpe5sk+xaRBGu4yVJV1vholRkuQN+EEfC73/KF+Fr7HO35QZa4bzTFWnin0ATsfYdWVi3hzA15BMSWHhFYN4OdWLTTEZnPdefjNwWD0f4z5Qyo3Q3RFeg0NVW+vAbSrDZX3pjkWpLKCO+VJSLqJfZO4pdyyH3Xm/FtS21WvzKWy28FpdmsytCFkssKABbPFBEQIOfPPaFoV47g88EGVWjcIm+C7kEjeNHM/vqod8exOAO5xEnIZDpr7ocr20XUUDislZSCbQqi8lLTeTlDAk7QYb3tXiJya0D11Kc0mo8qvC7h4x45E9bByNJWvRre0y+EC/wT5yGSdjrqlyVlFmz7Ddizcnva4LaIMADI1SNYOzeuqfq1KnHdESult4O0YVhVNjBTptZTboG5NB5+apZdtfItGO99Rhb4PRZ5/2xHogy1FkugVV1rhsHvsL3YZ6HX9USF2fcsFJRx7WZjFezbKoJYAypsRk1x/uH3CW1Xh9d3OMP5HNPr518S5RzHEb6tRqOpOZ3bgYM5nzB0hJQ8GrTzNt/shqfic2sQSX7nXOyNr3VrTaficA95Ope4SfsPRMqEVwlhdgDk3y3yPW1uEcXIyixj2BtkbjE+RnyRo1A3IpN+7aR8ldVpld2AatWnOZyz8+SNFFGwYOyK5rkrkwt0Aaj/wDI/UrRgvSjOl7mLrpoBkayukckWW1y4AwdRnIB+RQ5Vxk+S6nKPQsbnBIHorxrwClLPUb2Nm1zcyr8oG1E+q2cHKD55fRXywWImWtvEYDZ9MtJOei85lD6znCCxh9pWY7i4qVQfCWgFpPJwQLFYnxyhiudUo88My9zQdSeWnbfYjYhRvcehMLJVvMWfG4yU+epI2dNqVavqOsMfNIeq81rnuvb+xXUe4smEGMsCUjxzyQj+YyuCEqrkWSK3OKjcSkUlTkOkXUWTkMyqSeAkYt8Id2Ngd8kjbcuw9XopPrwMKeCN5z6IX4qSecB14ev/L9v+T66wkFugITVOsUurwwc9FOCz1+xjRay7hA1dA9TAWxF7sR+cCDeDreFcNNjWN0aAB6BepphhKKMi2XOWWXJFQgk6bc+nROwzBfczpy3M8GKkQBlGnSF34dPqEheMLfFyTLkCemSWEGjdlnxrZnzJHkq7cINnJl/+QcCbWpCu0f9lIif7qZImfLX3VH0CRNLTdwwOiXURnJZXreAjcx9VeMeSGwal1RclMF5apTOZTUcIMZqykijB5gH3VmUMJUqSXHqT7laUehmt8sFqqWicldJ+eyG/cXXKCg7JGUl0AtMKtbot00V8IEy2pfZ/qrqKAS6iO2vIjkvNNItmSfIDd1hxGN9fNQMVttZAsUz4Xb6egS+ohjDGYSbADTByOizbcrlBqrnVNTj2HlTGaDGsHGNm8LSHFvV0afVZC0ts23j/bP2N3bvjkOYQ4SCCDuMwUu04vD6iso46nwARYSXcG0fGlOy6U11OR46zdyjzy+qGrIhECupgODeJpcdgQfPRFW7buw8B64ubwhpZ0+EgNEk5dSSlpZmzXrrjWuDa4N2fOXeujo3M+p0+qn8Hl+p/oX83HQ1Rw21DOEtz58R4vdPxhp41bHHIr5l7lnJk8VtTRcIJcx0wdxGzo367rI1Ok28x6GhVe316mfxPD2vc2qwQ4OBI/qAIn1RvD9Q6rIwk+MrAvrKI2Rc49f5GtG5IX0XTtPk8pfDsTpkcXFvEan6LSTTWDLlB5L3HNSuhCTLqVQDqgykHhWy+ncpeY1FBNWqHU3tOjmOB8i0hAYZFXZy8Fzb06gOcBruj2iHD7+qV34eBpQDK9DNX3ojYV8JCncRtPHHopTIaI8EoqBsWdpLoUqJz8TvCPXX5SmKlmSQvdLbBswrbgDI+6fWEzNySgnQE+Wau3gnqX0cNqn+WPOAh7ky+JBdPBqm7mj3P2UKUUQ4yYVRwB7tHcR6NJUvURj1I/DyfQvPZOvt8x+q78bWVeimc0p13ARJhYG4LKEW84JCrlE5artxOOMA9StxGNkvbZuYSMdqJxCUlyU6mfrt8bvMqU+D0dEsVRz8BuGCoD4HuaN4OXtorw0qv9y4B33xguVyaJl2/Tik+QRf9Hof9P7sy3fIMi4iTxgc4IC7/TNLH+lHKyxglYVNyT5lXWjqXtSJ3S7h+E2kCSPE75N/eawNdN2XeVHonj8+/wCh6DQ0+XXvfV/wbHBqDabQ8/EdP7W/kqrSj6V2Gvuay2aA0STJGoOiA7Xkv5bFVfEDxEToYR1DPJXoBYniZ7sgHXL0IIPylU1D2V8d+Dkk2JqVcrM8mT5QeMsFtGrMjkf1+6914dc50xb645+55vW1qNjSLg9bEZ8GbKHJPvipzk5RwSbWKpJl4ovZWQZSCxiQxS/7ui87kEDqTkEHdl4CqGOoq7E3NxQfLKTnU3fEDDRpAc0ugSPmkdRqNPDiU0n/AJ8DcIWy5jF4N4ytP+0mtfT8/wAh/wANP4LckzXdCfMXkFKuUeqImmmYzAyiDX93ToML6jg1o3O/QDc9EeMgTiYu/wAJucQeKpHc0mz3fHrG54dyY6I8XgDPbjHUOt+zdJnxkvI3OQ9kyrWxLyUGim1ohoA8hCvnJ23BEtXZIwTbXYzUSeug9N1DjJkqUYhtji3E9occuQy02yQpU4XBZXNsfjGQMskt+FyE8/B+a21eqzN7+QbiSBndQ22R0LmCFSQNtsEqVyJJ0GnUqHhLAxCrdiKF7GklVjFyaSNdtRj9jVdl8HdcVW0mb5uOWTQRxHNbmI01mSt11mDcY/hlnQa1tH/1YeE5hzjuTUjQ8iqaSd05vK4+f7F9XCmEUk+f86ldridQAAniERDgCI5I09DW+en2F46iaFN1VpuqFvDBnKNI1WVrXLTVyknlGhpYq+cU0e0XeID0Xl9O/wDqbmeks6YHb7v2RolcHhxV8cIcY/e6LGqLecE7ngoF0UZIqU3FwSYKztYm5/YJApfUjdB8t8clgal3grF7T4TAIO4A+q9bodPKutSz1R57XamDslHuhg/EWN1cJ6Z/Ra9alLohLbnk+GLU+fyKPskuxGxhdCuHZgyOiXslgvGISKoGphIztGoV5LxTaSHOEkZgHMA845rG1OonOXpeF/Jq06eMFzyw2mHVHNa0S4mAPusq6Kyscth28cs2Fj2fY1o43FzuhgfqnadHXj/qSy/0QpLUyz6UXVcEZHgcQeuYXS0FX/5SaZ0dVL+pZRk+1ta7o0z3IZxDMy0kubzYZgxyhF02pnCSru69mTOmE1ur/QUdmOz1Ss5te8eXvI4gHZikznw6Bx+Uhb1SUVnuZVsm3tXQ09/cjRuQGQR4xYB4E9eqjwTByB3FMKIFsirqINsGuqU5hEQOSyBEOB3BVuAbyEDEX7wff7KNiO3M5Thl0+k8VGAEgHUSCC0ggg65EryUYyfRGlu2ssfLwHBucZgdMtFNsNuMApSinhvoVGpGRyQ4wlJ8HKOegJcNLvwmHpXjKG6Jxh1/U0/ZHsoa0VKxLaewHxPjfo3ruophKMsjc8SWDp+E2tGgB3VNreoHi9XHNMS3z9zKRUI+1F9a3pVJ46bSTqYAPuM1aLsr5iysoV2cSRm8ewl9IF1HxN3n4m/kJ6rV+Z6Z8P8AkRu0nl+qPK/gyuHyXuJ1A35lYPj03GtQ+X/Br+EQTm5fCDWGHeq83CW15NmSyXGudE5BEYJNcmE8Irg+fUO2nP8ACVt1K9sWWwVd7zS8J888k4Ka1TfYJumrzJpI6ctkXJgVS5LxHEQN4PxefTovZV1cLJ5+FUYtyfLfIwwrDWO8VVxa3ZrYkjmSdAiW6p1+mCyy6qUuWN7qwtYHAHty14yfkckGOsv74/Q6Wnr7CO9Y62AqCrxsLoPhgtB04jJBzVlqVb6ZoH5W3owrDjxVeMmcss+fRYnimaI8dzS0Vak8mloOWM+DS2DPCb9tN5c7lA9dUtZYk/qirryOD2jB3VPxGCq0q+CVHHjOqutVjuS9JnsWYjiLatPP4mkEe8FG81W9QSpdUgWneQ0wT4tfTkvReHzdkMvquDK1teyXHRi+4rLXijOkBvqphAWUuqK6KMgaiugTImopIyQlTk4g5ig4xtB9NghoH58157bk6byE0bpsQWtIPRd5WTltxjAnxG2BJ6aHdVS8uX0K1ydb+hTgmH97Va0/Dq7yH7hOt4WTQhHczpFDYDoAB8ghxiMtmhs7ECOIknporZOwQxOjwHib8J+XRTHlYZzKWVZyOY3ndCsiEgzGYhh/c13gfC4BzfLOR6H7LE8am5KvP1/2NLwupRc0vp/uUBqwcmo4Hzs0Wu5wWECcAuypiDxxptzQb77JcILBRXLPTT4iGtzJIAHmhqW1ZYN4LsWwCpRzMObMcTZgHaZA12OhRNHqK7+nD+AcZZZlsTuJ8Lcx9Y2XsvDtK4LdLqIam9S4j0QEasNnb7LaTwsiPUtOKHmqeUnyEyFU8QkZlHWkjtyRvPH3oexzTmCD+iBGlOSIcuAqwr8BbyyB+iDrdOrK5RYfTW7Zpo1VGqvHyRvZLqkOaRugTpU/v8lM4ZCm3JZFsZweJIfqUX0JtqKsYyayhvyUE0JIJnIJ7Rxl7n0ENVFYwWCuV6rwdPdL4PN+KYUI/c8eV6NRMFzKHK+Cm4rJVkVyRU5KtHjntHxOA8yAuckiVEjTvKZMNJef7RkPMmFR2F417uEEFvT3Kr5wb8KcvFVZSQttL6L0RENEKtWTKWseXkrjg0PZa0gPfzMegz+6OuYo0NP7MmuwWjxVAP3mYlWfCGI9TpFg1rBDRH1PmgTTYRAfaKzaaZcB5+ex+ymmTTwys1xkw/FBjqjWEQKMWYHU+I/y5+m6yPEKvMqbx05NTQ2bLMPuZ1zM15ds9J5DaPhRKjcBnTtLBQKhsVlE0uB4C9xa9xFMDY/EciMht6rP1GrjtcIrL/YVstiuCrtlRvu6NNgY+kdTTzeQDIBacwMhotDwSOijcrLW1Lsn0/Xp+olfY8eg5bWqQYOumfzX0WuSj07iXVYJhOrlYAt8gVzkeQVXxwFg8kadQ6Aq8ZS9qZLwuWFUGQjwio/cXnPcGUXSYS2oeFkPS88GzY0gLw8ms4PRdskw8ruCjYTQdzVZYfUPVPB5XtySCDCC6efThGlDUNLDCBUhsKVhYXwJ3PIvurl7COFpcJzjXNb3hdqjmKTbPNeKQ349SWPkZUriRJBb0Oq9HDLXKPOzeH1/QhUqhG2lN4DXun/ysnzI+gS9rtXtjkZq8p+6eAC5q1iNY6DL9VlW6q1PEsr8sGtVpq2sxw/3M9WpO4wBJJMD1Vq7XLkpOlJ4wb7BsPFNgAEu1J5nmmNzfUNXQoLhBb6QnMq6mDcTkAIhKroZTR93/JVlLjgjaeB6BIho23Z9sUW9ZPzRa+g/SsVof4XccD2u2kI6WQi4NrQvl2zJOSeJ4kO7jckfIyUPZyS3wY6oZcfM/VVm2y8UeXDQWuadCCD6iEvNcBoPDMrg58Du9f8ABkDGZ2APM7Lz+u0e2ScO56bwrVzsi4y7EquI02fE+JEiQZgeXkg1aC2yDcUMavVVVyUZvDNHgNuCWuIlzs2yPgadyNise2Mpy8uPTuYes1SbxE3eHPpsGknmdU7RRXX0WfuZe/5GNbu3jMD7pq6FVy5j+aJyjnPbjsm15L2gBx0eBE/21OfmmPD9ZZpJKt+qHx8fYq+TldWi5ji1whwMEciF7umSnFSTymLyRXUaDqEVxUupVNroV06LW6BWjBR6HOTfUtBUtg2GYcyXTsEnqZenBaM9ppLHEC08Lmkt5gEx+QvPazSRmt0Wk/5NPR61x9Eun8DhtMHMLFcnHhmssSWUEU7J2sGEJ6iHTJdQZJ1IjVEhPd0L8opqVQPNauj8Ona90uI/yZ2s8QhSsR5l/H3JMyb1Oa9NXFQWIrCPK2Tdkt0uSk1EdNlHFFT6qupFXBD/AAvspWrUxU4mMBzAdPERsYGk9UvPXRhLbhsNDRuazkouezz2yC4GOn6oq1ELFiSyvqD8iVbzF4f0Ez8I4aoeR8JJy00j0Q3o63zXx9Ow1XrZxeLeV89x3bVIHmlnBp4ZtTuhKCcO5U6oDqrYYo2ji5SRmsnC4htE2obKs2+APmizyj5q8HgfqXoQ4YmIsmSDLfEXtESIGkiY8ii47oqWNrueZJnqqSkkXUWz4iEs2FSIVH5IbJRyenir2VXlsEOc4Q7MRxEhVv08boqL4x8D2k1M9PJyj3+Q/AqpubhvGBA8R5cLc4A5TA9UlrLlpdK1BfRfn3OtlK2bsm8s6dh1WJdufovLUxwsik3ljKyqPfUDQcv3qmM4WX0BJNs0X8O8N8LgTy09lEL455LuIsua/G0tdpom3hcgjmnbXDo/7Bq08LurZ8J/fNei8H1eH5T6PlffuiGsox/EvRpg2jwlS2UPWAnRDnYkDlJLqPcLpRHL6lZ1r3MUncx/bhp2Cz7asvISvU4XULbaf0kj1ySs6otcoZr1sovhlj725pDwVHQNssuo6JCWhom/VHk04a6Uly/2QnvMYq1HAOc52xz0/Rbmm8M00aYtcN/uLW6+3c49kFWzpIXo1UoxwjAlfuYXUrIezkspArqqtsLqw+oPHeNnQZ+cafNc48EqQ8biztic0PykE8zA3okfzEuPmQPkodbXQH5zZG7pNePCYdtJyKmO6L5Ic8mc7/hJ6ahNTq8xfXsTRqHVL6d/7lb6+aS2mpuOYmnJWMpAZRyfGmVbcgbgfAKjkiuxmm7LXPxU9x4h65H7e6mMh3T+3BpmIqkH2hVMBX3sjagiYVclsEXOVWdgT9pL7uaD3/zEcLerjkPbX0VerwWUTmVhQ4nQdAnaK1N8lzW9lLYNfUIAyaB7nP6BYX/yKCjGuK7t/wCfuWzlGopXMZcl53aoScfgExtgt+GvPMj7qLU3EhcGho4n1QNjOyKry9HeOjn89/nKerzsWQbE2L0xVD27OZHrB/RN6ax1yU/hnHNWWTzsV7pziu4LDC6WE5S8+g/KXnqeyKuPclRoichAQXNszbJdxnRQmxVm37KYdSgVa0On4WnSObuc8ll6i7M8dkTXYovMhpfdqcOBdTdbuPCeGWU2jPp4gSOoCqra3wx38Tpeklh/QH7UYb3b+ICGPEtAHDwZDwxsU1CEehGolKueV0MPd0eF3zVrE4SUkNaa5WwaYRbuXp67FZWpIw7IOE3FllSop2llIpLlOCdxXUdEFc48Foy5Ii7IIPJQohW+MDqnipgHYo6rUhVzcSbcUMq706wCd3IrurziqOI3P4lSq8EuzKPO9WbelGxo29LNzqizCUyvOjTRYubK4IPdCC2c4krK5LXcTTBGYUReBjT9zd4Ri1OqBmGv3aftzCOpjW3I5aQr7zvLZb3gAzK52LBZVNg15idJjZmT/SIJPkPyl56iK4yNV6G2fSJzrtA64uX8Tg0NHwsDtBuTlmSpjq6o/P6B/wDSr/p+orbTqUjPCfqPkm9Nr60+GL26G6HVfpyaPspfBz3iI8IPsc/qsvx+3zFXLHR/5/ABQwjRPHi81ganiefkBgm3mENTIwGtv6hESB1AzUpRTIZ4yUbzOCmAgNyRk3hIthCerh0b5r2eFgqxbcsgEIbQta/SwRtOFXJlzRcwqncBJDCyxZ002nQEAg6ROU9FlWLbLkUnu3ZRpsYxAua012McWFpYYAII0iNumivW4TWC1upta9Rbi3aAVqbWbjP5JymtrqF/EOyvkzOKGG8R9/NHsg5Rwuo1oJYnz0K8MpVHERTeWH+YiB5idU9oY2VrD6BNbKqXOeRjWw94/lnyzWrFozHIAqUoRMEqRWaROmarlIIkCXFE6j1HLyVkdkjb1nN09QdCrJ4Iaygh12SIAAncTPlJOSMm2AeEVtyRYxBN9ilmI093AGYzXn9XZm6R6rRRUKIxZlqZWEGaJOeqtnKJRUchNkuJ7SKpF8sLQuQ3D6bqh8Ox12EKt18a4+obwaxtV4YAapBGpgR5QVkV6ucbPSm18NsLFtvCAXX73GOPi9IWpvc8cfkbun0yrjmfL/gJsMMq1v8AzaXcyIif8nEBTs+WHnqIx6jen2PrCk+pUaBGTWhwLnHmA2ZCp5OVkXlr4blFGXuaJaYKDOtxDq7PQHs6YZVbUblGTuTmnX139FS3dOpwbyuqFNRp4Wcx4ZrImD7dVjynniXYw5ww8FtMKjWfawWAhrOiqlPqVaLqLCmKntabI25JXdUMAnU6Ba/htDutz2XLOawAVruf5XfJesVbwAkKLkyT1QpxlEBNZWAVplDM2S5J8KoyjgVVKaDZCM+oF0vqgytfl4bLYe0QXDR4Gjo2dz5oNVLTwyL642Yljnv9fr9yVGoVpVxSFpLCHuH0Q5oc8A7gESOhhaNGmWd7OVrUcINq3MCScgn4w+CFJdw2jh9w5nGKL+DWSWgkcw0ni+SXeopUtu5Z/P8AnoGlprdu7a8fl/HUBxOyIJa8Q4ciDEiRmEaqcZrMegCyEq5YkZ24plphGwWjIHcSowWyRLQdQuQT7keEI8ReeECXtSBwjU5BU1Oo8qt46voNeHaV32rPRdf7Ch1By820e1UsC0OWY2Z2D4uQ2yyRWVRs5o9pgkgDUmENy25YWhcs0Fm4U2hrdB8zzKzLE5vLGerPr26JhqvVUo+o1fD6V73+QfgNoHmX/CMyP6uQ8loQW2P1Y7dbjoby0ugAAMgMgBoByAXYEJLuOqN09omHAdQYUODBOIj7S4a24BcABU5j+bp5q8fhloTceDml2wsMH0Q7KtvA7CzIXZY93PC1+dMmJGrOXmFnXaDzpPZ7v2YrrK1jebDDLilVE06jXeRBI8xqFkaiu6hpTi1/nyZ/lpjPugNUNWtvqT5LAbrFGNMN8TuQ28ytXQ+F3ahqecR+v+xSSUeovcS93E799AvZaWiNMdkRWTyReE8gTKHNUMG0A3NvBkaFLzhxlCd1P9SKwl2KHuaXklnIVPjB62kVOccnKO57Us5C2UIAnIHMHnPJM6a6NrW35wA1mhsom42LpyPbbQBeiTwZW0ZYZRHetLsw3xRzcPh+efoh3yfltLuFoh6032NrSuy8ZZlYkq1F8m0rNyFOO2XGMxDtjz6Hmm9LbtfD4FNRWpL6mEv6UzzC1rJuMNyEqK1KzY+MiGhiVEktcXMcMiCyR7g/ZLvVxXUdj4fdJ+nkLoOpvcGsqAk7Q78Ky1VfyVnor49YleOWz6LA+A4ExM6HaQulrUl6UXo8Odj9bwZ6hVJqBxzKQslKx5kb+nqhUlGCwhg5hPJU2jvl/UyhWKxBHgQWy6Rc2yqHRjvb8oMroLqwy0tzXEWFWdm5plzSPMJey2MlhMvCiyGdywFFpQcoIkUO+LNGWOEb+nW2pfYe2FfhyT01zgG1lZNh2fqiOI6zA6LorktCpNZNPQvUVMDOkBxWGkObodY2KHOOHwLygzA9qqAniA1z9d/31RGt0Ca3hmTuQHUyN/wkK/TamOWQ31NCmzeZ1zOkardrSfU85Jvsb3BbN/CJc7SfiOR90O2FXtcU/wAkMVqSXUZW1tz/ANpmCUVhIWm+Q4MyRIgWVVMkVclGBuOaJgE2eOEhDksHYyfULQOErL1D2S+hR6eM+nUm60hZstdDOI8jNfhNkvc0gi1w01DDCJjcwfRLXa7EeUzQ0XhkKbN83nGMcAeN1iH06b6bmuDgZMROhiNZy9VoeDV7ZqxSTi/8/Yt43dXdS4KLUkn1/gc2jsl7Bs8JtDra4zXNZR0eGazs5Vlrj1j2E/dZmrjykOVSGF7DmkH/AEl68p5Jm8nOcUp+M8zPuNfst6PqhjtgT6TUvqZa17POr3DnDKnkS7ryHXJY+3J6WN6qXHLNlYYFSpAcLGg/1HxO90RKKFpznZ7mX3eG06jeGoOIaxpB5iNFbJ0cxeUY7HuzXcg1KUuZuD8TOvULsjlVik8PqInXvT5lRuRoKz6CWws3VTyG5/C85fcocdymj0Ur+XxH5/sajDcOY3JrS53QFx+SyLrXPqz0VVNVK9C/PuOWYTWOYoVI6Nk+wz+SClF8FLLO7YO+lE9MiDkQeRGypZW48lVLItu7QGS3I8uavXY1wwNmmUuY9RM9uacTH6P+2vsEuqQQeYWjnOGUx1RoMEv/AARyKIlkJHoaG1xBdg5lt/eA0/UfVc0L3JbTK9oak0p5H65KW8R5Fa03IyzRskmsM0IIowi3Lqg5D9ha9acmYW1JnQrGiQ3NM7FnICUw1rVfAs2eVnQixQJsX1XoyjgG3krhS2dGOT1roS85BlAnROy854jfvltXRGlpqFBbn1ZdXdkFlLjI2izDrjheDnvoCdlSViawXxwN7ykyuzhfnu07tOxBRdJe9PNTh07gL6ldFxl1F4HCSF9FpsVkFNd1k8FfW65uD7FodCMwCNF2dvPCR1n3H6JLUQy8jFchxVrpZQLtmNxIzVfGnG76rWpWIL7Cs2ssPtKYY0BogflZrWGbMXlJlheuCEXnKVK6nYKXOkQVbBxzLtHhTqVdzabSWHxNjYHb0IPyQZReeDSqtUo5ZPB7YOMaNGscuS8ZZPht9T0mFBJR6I6Dg9FoYA0Bo6b9evms6c8P5Z3L5Hto4tzBz9kWuaAWQzwxT2otBVaaoH/Y0Znd7RqDzI1Ca27lyUre3hdDFVAkmsPA5FifEaMOnmnKZ5WButZRQ3NsbjMfdaFU8xx8FZx5yW2VYtOXqOaNCZyWB9SuwBmY80VTRdw4K7vFOKGgyBnPMqW8i1qzwCXDw9vCTupUVJYYGEMPIurW4ByS1kPVgcgklkfYHhLaQnUk6nXoFuU14jyebsl2RprewJ+I8PQCXfgfNEf0FJNBV5Z0mAcL6nFuTwET5AD6qsNzfJSWBHdgjX/YTUY8AGwMlS5EqJAvQwqRW96T1VmyDY3RXukW0XLzNiyzQZf3Re0uGx058z++qUtj2RaLSG2A0OE94cjoB910IFbJZ4Crlga+W5B2cbAjWPNc4pNs6PQor0pbx9eE+eo/fRez8Cu3afY+zPJ+PU7b967oGbVHNbbMRE7O/wC6fOo0I5hVlDciykkxw/HGcJImdhGXqUNUPJbzFgS06/E4lOKOAEpDxmg8lky9zNyHtR4ROQ1XBEMG2jWjOHHcn7BD3tl8YA7qgNskWLKMWVGidFbB2cGEwyqBlzP6LwlseT275NhbXsaJDyy2Rrb36JGGCr5PnXw4iE/VH08is1yYjiExsJA8pySFiyx2INeNkeqmt4DqTisiqoCD1Cfg3F5QZOM45R6124/0muMZRVfDJ1K0q6kSyDSr7gewMoTl7okZZeC6qxHJOlT46jR1+SLXX5liAaifl1M2NgAM9xp91tKJ5e2XJY65hdsAFFW4lSo4IAqtWZ90THpKdwR5VGESKnuhUYSKB2vkrH8QnyomjRHEchDHwFkSWWFHeHiGgfuTmlly8lWMGORNpyPK7tP3sgW8MLAKs3NNOo128R0Oea3fBbXDOPkxvGat+38zMV3EOIXsYNSSaPHzThJpn3FKugUuT4oqQNsLsm6DmVWyW2LZeqO+aiaCVjHoUW2ccUnYfP8Acqs3wXj1CKtdVii7Bn1UVA2AXAzyV0VOYUX8l4qaW49yO7W9y1goWwkLGJxvJUKvLIfBFmImCZz+6PJqMeAWzLA2lJJccjHchWOSmFbymXlL0sBqiddVpqtMSo1Drf0KhT5LvLx0ZrQkprKPRTKria7BVFEg0q0VORzwi1roEJyuvagMp5G1pZmm3jcMz8gtDSxSkZGrt3PHYYtvoyWxCvKMO1+oi65K5wwDI1nEAHmu2Y5IKQ9Vl0OS5KatVCwEQuu70DdBsmkW8xQWWSov0lee1Et82zTjxFIMpmSBzPy1KSseItl0PaD0CBVhjXI+CDys/IHr+n3S1/YNWU1b4U2vc7QNnzI0A5kzCe8Mm1JxQpr4KUU2YS0xeo17jUa5zXOLjkfCSZy6dF6rT6uMOM8fc8zq9IreVwzQDFKLgCxwHMEwZ8jmtOu+Eu5h2ae6HVFVTFKY1cmN8V1YJU2S6IY9nr3vHuygCInUzP6LP1lrbS7GroaFHL7mmaUlk0cE2OhdLkmJdaQ54B01jmuLBGIUmFpIABAnLoiRyVeBLxq+Chymm6F4tnvA1lQFUyQ4lgeuydtLKLuIoU25cFsYCwrbUjkmwe6dkUaqOZZZW70wYLb0C90eqbnYoLIrpNNLUWbVx8hDrEtHEDI9iPMIauUuqH5aK/TJzreV3KBV8QbudExCLfQrDxCL4kuQtlg93IeqNGqRaWrgE06fcvGTXOAkE8j06QobdcgtajdAdsf3jJIInL/SfpnlZMPWR8qe3Of87mcuxVaXQ1x4MyQCRBW5p7IyMi99yyxxRrhmYKZnWAjNBdSuNs/olZcBkslb60DMpdvuy8nFISX2Ik5M05/hLTu+BSeo7RALcFzxPNJXTxFsnTrfak/kchyyGbzCbV3i8gl7llJHJmqwamI4neg+6Vk+cIvFd2PZa4QRku5XKLrDEl7LZadv0IV7PUkwa4eBdeZtJ5EH9+6HVLE8AtWs1MCpAEp3JiyT7EcRsqNTLg9yCZ6EAItV9kO4OKl3F/8A8FUgBrS5g2MAn1W7pPHa4Lbb+wpfpctyg+RtgrKjbh3GwtD2wOXhiACMtAUe/WVXrdW8ldJTKt7ZLsauk5BU8ju09raZIykRgGbVc0yNUVFWTuL9zhEROuauirA+JWK4OY0HyvJX07X9D29Vm+P1CQxKuLC5CaNFUcWWTCmN4TkrKKSIfLLw5VYWKKKtIvMN9TyRISUeWVtosuxCC+5YKYowSTJ5D6Lt7teEh7TaSOj9UpZbPf4oP8LSRxbwiQpa5Ya66NkXBdxfd4W8ODwcxB6ZfMJ+q1RWDFt8PWcwY4sblMxkn0FZQcXhje1DHOktBd7+WStiLeWVdtkYbU3gLxOWAcQLZ0nkOSLGxPoZVjeTM4jiYYc38IIMxJJ6Bo113T2hk3J8cIBa8RM9RrUw/wDmHmRJ5mNvKSmdTqvIkodW/wBkJpxTyw9+JwIYPfJKvUt9jpapLohZe37si4cQ5aD5JHUXyxhdQan5j9T4+CdLEZH/AJNA6gnPlPNZ0rZ/+RZOC5US+i/ieSQAQNhAg6aICubW1vJpaPbKW5LogpjlDNDIVanM+n3QbFlkmrs6sNb5BJdHyGS4GdCsicYOSeQHF3ePzb9iFVrNRWXuAqlIlpEahJxsW5NHWxzCS+hTSw0jOp4Ry/mPpt6+ybd67GI/oG0w1uTQB11PuVCm5dQUkMbC1NQw0SVzkkC2tsaV8BqtE8OXTNQrMPKCKMo9gCFsaLWeZ6ZdV+4XGVk+L1rQmUcShxTMZIo4lFR6KpFNovuL5jDDnAHXMgLtxKrbObsMaLLnBSWGehhNxeUMrOuDkdVmXUyh9jQrsjP7jFoS2Q20lCqy8YnvHJgKIxbGIQGlnT8JhpIGpAMCeZ2V3DI5GyMOCN1SaR4hPIb+ihZh7TpyUvcDGh3I43UajR/U6m6B6kZI0LJdxR2VZxFr9SNSvOYOWxGhTGAXmMBqXUaa80Pz9ntOlWrF6hl2bxOkKhbWeGmIBOx/CdqnujkxdZF+1dg7tNiNFrWtpVO8APESNiRHCOv6KZTcVlmXbJVxzIwF9dve+QcvoF1Ooui24SwZsr3PqRtrKpVMMa55/tE+5Uynl7pSywKy2MLnBrihHe0qjJEyRIjnLZCqrU+h065R6lAfxa7aH880G2TfLIhLsTt+KZgFv90fVKyawFzJ9sjG2Y0k5RlsQQk5zcWmjY0EEkyb6PDvKPC9T4HXHBbTyzVmchxY3UtB5ZeyQmnuDx6Da0rzopbwuSyXIDdXXHUMeQ9Fez004B9ZhLapBGfJZkkFkvSzyvUkq8JcGHKJXTqZpmL4F5I3fY1zRTLsuImPQLN1mp8uzH0CUxXU0QuEl/qKzgZ2mS7X0e7mo0ZQTlzAmOi1vD9SvOUc8p4AuG157GQsu0dGoMngH+l2RXtJQnX1RWDhPowt96ImcueymFuS7pM1jfbClTBFP/sfyHwg9T+EdTYNwS6nOr+8fWealQy4/IbADYKrkzsDYqGaSPENlkNLJ5gZn3WVqopS4NjTNuHJbdOPCcyloe4anxB4PsHPh9SmrepXSezJ0X/j/MXYOn8Octsjkqx6MV8U6Vv/ANivsswF7yQCQ0QYzHlyQX3GdW/SkacnJUM/HJyjFmBtxcNaAAKmQAgDwg5AaalPR/7Yev8ApE1RJS6jYuv/AIh5J/S+0ytd7/yPKfwev4U3e48z4j7kfR8P+X4Vl7EIx6m/tRAaBkI0GSJ2Ii+RvxmBmdF0FyGl0OdYm0CvVAAA4jkMghXdxde4oJzSchmPUsw8+J373QruiNrQ9xiCl4+5D76FhORTnZgu5fhJ8R8ikrui+41HqN6B8L/8Su+CV3Bbb41Go9oOHUPckpBZe1ldQqIdDHZGmc0fsKzNFgbzBzOvPosrXpbl9i9XQ1mEvJcQSSOFZajFzXHz/DGv6QXtd/8ASrf4BM+GP/7cPyOt6M/OpX2ExAg13fwxbxO4eMZSY9kCSSsf2G4Nur8xKUuXIwoLI/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267">
            <a:off x="388418" y="2359988"/>
            <a:ext cx="2997976" cy="22484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3" y="3067445"/>
            <a:ext cx="5157961" cy="34378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521">
            <a:off x="9321799" y="2296268"/>
            <a:ext cx="2614851" cy="19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63" y="2751702"/>
            <a:ext cx="196215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47" y="2751702"/>
            <a:ext cx="1962150" cy="3810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600" y="168275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Poor Richard"/>
              </a:rPr>
              <a:t>Top </a:t>
            </a:r>
            <a:r>
              <a:rPr lang="en-US" sz="6000" b="1" dirty="0" smtClean="0">
                <a:latin typeface="Poor Richard"/>
              </a:rPr>
              <a:t>3, 4 &amp; 5 </a:t>
            </a:r>
            <a:r>
              <a:rPr lang="en-US" sz="6000" b="1" dirty="0">
                <a:latin typeface="Poor Richard"/>
              </a:rPr>
              <a:t>money raising </a:t>
            </a:r>
            <a:r>
              <a:rPr lang="en-US" sz="6000" b="1" dirty="0" smtClean="0">
                <a:latin typeface="Poor Richard"/>
              </a:rPr>
              <a:t>classrooms receive an ice cream party!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2" descr="data:image/jpeg;base64,/9j/4AAQSkZJRgABAQAAAQABAAD/2wCEAAkGBxQTEhUUEhQWFhUXFxgXGRgWFRQXFxQVFxQXFhUYFxcYHCggGBolHBUUITEhJSkrLi4uFx8zODMsNygtLiwBCgoKDg0OGxAQGywkICQsLCwsLCwsLCwsLCwsLCwsLCwsLCwsLCwsLCwsLCwsLCwsLCwsLCwsLCwsLCwsLCwsLP/AABEIAMIBBAMBEQACEQEDEQH/xAAcAAACAwEBAQEAAAAAAAAAAAAEBQIDBgcBAAj/xAA5EAABAwIEAwYFAgYDAAMAAAABAAIRAwQFITFBElFhBhMicYGRMqGxwdHh8BRCUmJy8QcjMxU0gv/EABsBAAIDAQEBAAAAAAAAAAAAAAMEAQIFAAYH/8QANhEAAgIBAwIFAgUDAwQDAAAAAAECAxEEEiExQQUTIjJRYXEUgZGhsULR8BXB4SMzUmIGJEP/2gAMAwEAAhEDEQA/AMHwzlzXq7ZYiKVx3SGFjQawAAD980jhLgdNDhl0BkVxaLwNK1wHNgkFQ0mOQ1G0os2tZMboUopdDp6hzXJku2lId4xwGbgRlvGn1SdmM5Yhf1TIYThBlpeCXbNEzJ0mPosPU69yeyj9f7f3A9Op0fBOzrGw64zP9AOQ/wAiNT0SddKXMuWQ38mxwy5bPBTDWgCcgAAPIIljUFktB5Dr3EjTbIIMa5c1FWpk/SngvKWFk552tp0yW1WANJMOAyDpEh0bHI+a6yGFkVm03kz9zZtq0y1wyO+7TsQqU6mWmnvh+f1LQWUcxumupvcw5FpIPX/a9bpdUrK1KPRhXEhSfmnqXhlZLIYyp7JjzPUU8vgkamYSuqxNYCVLaVvd4mxAkjTzWLqIYi8j9T5RraDiMivLySNtT4yFCqVWDcXlAZPJeysTlJKN5k5PCKYwFUnkfol5Q55CLA1tK+UIsY+nAGXUd9jeyAFR1zXEuLi6mwjJo/rcOe4G3npvaWDjVGLMKypO6U38m/s6c+M//ny/q9fp5pqT7I6K7hioXKa9XhVoxyDnJo59/wAm2P8AEUHPZ/60gXsO/hgub5ObI9k3CGELzUZ8SONV7hpOboMDLzVracSzkz5USj7VkgxgJzMDn6dEvjBVfDKX5KGsErDPA2VxOcFrKJKvFN8FHNIi8OGWfoE3HTzxzkvHa1lntjX4jI02TMr/ADHx0NuuvYueozpvVchAqlUUZJwG0q6q5E4CBc5Je21RTbLJA9ZoLg4jMadJ5dV5fV66V7cY+3+f+AVskug1wV7ac1HfFo3pzPn+qiuvavqxXcGVcYJ3RUijZCjijwZaSCieWpLDITaLbjGKrxDnZeg+imNEIcpHOTfUVYlfF0NnTM+eyBfJPhdiuCNvVyWZqE8Bq2YbtowNueKPiYCepHhn2AW54Lc1Th9mw/VCIP5L0MLsHbC1tREVmSXHCLmlF25QLOBlgWGuq1QWtLgzxEAE6afvosvxOE9mytNylx9vuHpsS5k8I1NphV08+GiYOkupg+0rFfg9+3OOfgap8QrXEnwXXOF1qXx03DrEj3CTs0N8FmUX/P8AA3DU1We2SIMpmJ25pRNZx3DtBlryUOOOSFLPBqeyuHd4/id8DMz1dsPun9DV5stz6L+RbVWbI4XVm8Y6cucD31+S3EjJyNiQFGCW0j1plR0JTF+LVwABvM+iY08MvIG18YMzdnin96pzAu2cjqYExr38QnOBOkAwMvRaEaoPlmbZqLG2lweUrNrfDwgegU7Y/AHEpe5sk+xaRBGu4yVJV1vholRkuQN+EEfC73/KF+Fr7HO35QZa4bzTFWnin0ATsfYdWVi3hzA15BMSWHhFYN4OdWLTTEZnPdefjNwWD0f4z5Qyo3Q3RFeg0NVW+vAbSrDZX3pjkWpLKCO+VJSLqJfZO4pdyyH3Xm/FtS21WvzKWy28FpdmsytCFkssKABbPFBEQIOfPPaFoV47g88EGVWjcIm+C7kEjeNHM/vqod8exOAO5xEnIZDpr7ocr20XUUDislZSCbQqi8lLTeTlDAk7QYb3tXiJya0D11Kc0mo8qvC7h4x45E9bByNJWvRre0y+EC/wT5yGSdjrqlyVlFmz7Ddizcnva4LaIMADI1SNYOzeuqfq1KnHdESult4O0YVhVNjBTptZTboG5NB5+apZdtfItGO99Rhb4PRZ5/2xHogy1FkugVV1rhsHvsL3YZ6HX9USF2fcsFJRx7WZjFezbKoJYAypsRk1x/uH3CW1Xh9d3OMP5HNPr518S5RzHEb6tRqOpOZ3bgYM5nzB0hJQ8GrTzNt/shqfic2sQSX7nXOyNr3VrTaficA95Ope4SfsPRMqEVwlhdgDk3y3yPW1uEcXIyixj2BtkbjE+RnyRo1A3IpN+7aR8ldVpld2AatWnOZyz8+SNFFGwYOyK5rkrkwt0Aaj/wDI/UrRgvSjOl7mLrpoBkayukckWW1y4AwdRnIB+RQ5Vxk+S6nKPQsbnBIHorxrwClLPUb2Nm1zcyr8oG1E+q2cHKD55fRXywWImWtvEYDZ9MtJOei85lD6znCCxh9pWY7i4qVQfCWgFpPJwQLFYnxyhiudUo88My9zQdSeWnbfYjYhRvcehMLJVvMWfG4yU+epI2dNqVavqOsMfNIeq81rnuvb+xXUe4smEGMsCUjxzyQj+YyuCEqrkWSK3OKjcSkUlTkOkXUWTkMyqSeAkYt8Id2Ngd8kjbcuw9XopPrwMKeCN5z6IX4qSecB14ev/L9v+T66wkFugITVOsUurwwc9FOCz1+xjRay7hA1dA9TAWxF7sR+cCDeDreFcNNjWN0aAB6BepphhKKMi2XOWWXJFQgk6bc+nROwzBfczpy3M8GKkQBlGnSF34dPqEheMLfFyTLkCemSWEGjdlnxrZnzJHkq7cINnJl/+QcCbWpCu0f9lIif7qZImfLX3VH0CRNLTdwwOiXURnJZXreAjcx9VeMeSGwal1RclMF5apTOZTUcIMZqykijB5gH3VmUMJUqSXHqT7laUehmt8sFqqWicldJ+eyG/cXXKCg7JGUl0AtMKtbot00V8IEy2pfZ/qrqKAS6iO2vIjkvNNItmSfIDd1hxGN9fNQMVttZAsUz4Xb6egS+ohjDGYSbADTByOizbcrlBqrnVNTj2HlTGaDGsHGNm8LSHFvV0afVZC0ts23j/bP2N3bvjkOYQ4SCCDuMwUu04vD6iso46nwARYSXcG0fGlOy6U11OR46zdyjzy+qGrIhECupgODeJpcdgQfPRFW7buw8B64ubwhpZ0+EgNEk5dSSlpZmzXrrjWuDa4N2fOXeujo3M+p0+qn8Hl+p/oX83HQ1Rw21DOEtz58R4vdPxhp41bHHIr5l7lnJk8VtTRcIJcx0wdxGzo367rI1Ok28x6GhVe316mfxPD2vc2qwQ4OBI/qAIn1RvD9Q6rIwk+MrAvrKI2Rc49f5GtG5IX0XTtPk8pfDsTpkcXFvEan6LSTTWDLlB5L3HNSuhCTLqVQDqgykHhWy+ncpeY1FBNWqHU3tOjmOB8i0hAYZFXZy8Fzb06gOcBruj2iHD7+qV34eBpQDK9DNX3ojYV8JCncRtPHHopTIaI8EoqBsWdpLoUqJz8TvCPXX5SmKlmSQvdLbBswrbgDI+6fWEzNySgnQE+Wau3gnqX0cNqn+WPOAh7ky+JBdPBqm7mj3P2UKUUQ4yYVRwB7tHcR6NJUvURj1I/DyfQvPZOvt8x+q78bWVeimc0p13ARJhYG4LKEW84JCrlE5artxOOMA9StxGNkvbZuYSMdqJxCUlyU6mfrt8bvMqU+D0dEsVRz8BuGCoD4HuaN4OXtorw0qv9y4B33xguVyaJl2/Tik+QRf9Hof9P7sy3fIMi4iTxgc4IC7/TNLH+lHKyxglYVNyT5lXWjqXtSJ3S7h+E2kCSPE75N/eawNdN2XeVHonj8+/wCh6DQ0+XXvfV/wbHBqDabQ8/EdP7W/kqrSj6V2Gvuay2aA0STJGoOiA7Xkv5bFVfEDxEToYR1DPJXoBYniZ7sgHXL0IIPylU1D2V8d+Dkk2JqVcrM8mT5QeMsFtGrMjkf1+6914dc50xb645+55vW1qNjSLg9bEZ8GbKHJPvipzk5RwSbWKpJl4ovZWQZSCxiQxS/7ui87kEDqTkEHdl4CqGOoq7E3NxQfLKTnU3fEDDRpAc0ugSPmkdRqNPDiU0n/AJ8DcIWy5jF4N4ytP+0mtfT8/wAh/wANP4LckzXdCfMXkFKuUeqImmmYzAyiDX93ToML6jg1o3O/QDc9EeMgTiYu/wAJucQeKpHc0mz3fHrG54dyY6I8XgDPbjHUOt+zdJnxkvI3OQ9kyrWxLyUGim1ohoA8hCvnJ23BEtXZIwTbXYzUSeug9N1DjJkqUYhtji3E9occuQy02yQpU4XBZXNsfjGQMskt+FyE8/B+a21eqzN7+QbiSBndQ22R0LmCFSQNtsEqVyJJ0GnUqHhLAxCrdiKF7GklVjFyaSNdtRj9jVdl8HdcVW0mb5uOWTQRxHNbmI01mSt11mDcY/hlnQa1tH/1YeE5hzjuTUjQ8iqaSd05vK4+f7F9XCmEUk+f86ldridQAAniERDgCI5I09DW+en2F46iaFN1VpuqFvDBnKNI1WVrXLTVyknlGhpYq+cU0e0XeID0Xl9O/wDqbmeks6YHb7v2RolcHhxV8cIcY/e6LGqLecE7ngoF0UZIqU3FwSYKztYm5/YJApfUjdB8t8clgal3grF7T4TAIO4A+q9bodPKutSz1R57XamDslHuhg/EWN1cJ6Z/Ra9alLohLbnk+GLU+fyKPskuxGxhdCuHZgyOiXslgvGISKoGphIztGoV5LxTaSHOEkZgHMA845rG1OonOXpeF/Jq06eMFzyw2mHVHNa0S4mAPusq6Kyscth28cs2Fj2fY1o43FzuhgfqnadHXj/qSy/0QpLUyz6UXVcEZHgcQeuYXS0FX/5SaZ0dVL+pZRk+1ta7o0z3IZxDMy0kubzYZgxyhF02pnCSru69mTOmE1ur/QUdmOz1Ss5te8eXvI4gHZikznw6Bx+Uhb1SUVnuZVsm3tXQ09/cjRuQGQR4xYB4E9eqjwTByB3FMKIFsirqINsGuqU5hEQOSyBEOB3BVuAbyEDEX7wff7KNiO3M5Thl0+k8VGAEgHUSCC0ggg65EryUYyfRGlu2ssfLwHBucZgdMtFNsNuMApSinhvoVGpGRyQ4wlJ8HKOegJcNLvwmHpXjKG6Jxh1/U0/ZHsoa0VKxLaewHxPjfo3ruophKMsjc8SWDp+E2tGgB3VNreoHi9XHNMS3z9zKRUI+1F9a3pVJ46bSTqYAPuM1aLsr5iysoV2cSRm8ewl9IF1HxN3n4m/kJ6rV+Z6Z8P8AkRu0nl+qPK/gyuHyXuJ1A35lYPj03GtQ+X/Br+EQTm5fCDWGHeq83CW15NmSyXGudE5BEYJNcmE8Irg+fUO2nP8ACVt1K9sWWwVd7zS8J888k4Ka1TfYJumrzJpI6ctkXJgVS5LxHEQN4PxefTovZV1cLJ5+FUYtyfLfIwwrDWO8VVxa3ZrYkjmSdAiW6p1+mCyy6qUuWN7qwtYHAHty14yfkckGOsv74/Q6Wnr7CO9Y62AqCrxsLoPhgtB04jJBzVlqVb6ZoH5W3owrDjxVeMmcss+fRYnimaI8dzS0Vak8mloOWM+DS2DPCb9tN5c7lA9dUtZYk/qirryOD2jB3VPxGCq0q+CVHHjOqutVjuS9JnsWYjiLatPP4mkEe8FG81W9QSpdUgWneQ0wT4tfTkvReHzdkMvquDK1teyXHRi+4rLXijOkBvqphAWUuqK6KMgaiugTImopIyQlTk4g5ig4xtB9NghoH58157bk6byE0bpsQWtIPRd5WTltxjAnxG2BJ6aHdVS8uX0K1ydb+hTgmH97Va0/Dq7yH7hOt4WTQhHczpFDYDoAB8ghxiMtmhs7ECOIknporZOwQxOjwHib8J+XRTHlYZzKWVZyOY3ndCsiEgzGYhh/c13gfC4BzfLOR6H7LE8am5KvP1/2NLwupRc0vp/uUBqwcmo4Hzs0Wu5wWECcAuypiDxxptzQb77JcILBRXLPTT4iGtzJIAHmhqW1ZYN4LsWwCpRzMObMcTZgHaZA12OhRNHqK7+nD+AcZZZlsTuJ8Lcx9Y2XsvDtK4LdLqIam9S4j0QEasNnb7LaTwsiPUtOKHmqeUnyEyFU8QkZlHWkjtyRvPH3oexzTmCD+iBGlOSIcuAqwr8BbyyB+iDrdOrK5RYfTW7Zpo1VGqvHyRvZLqkOaRugTpU/v8lM4ZCm3JZFsZweJIfqUX0JtqKsYyayhvyUE0JIJnIJ7Rxl7n0ENVFYwWCuV6rwdPdL4PN+KYUI/c8eV6NRMFzKHK+Cm4rJVkVyRU5KtHjntHxOA8yAuckiVEjTvKZMNJef7RkPMmFR2F417uEEFvT3Kr5wb8KcvFVZSQttL6L0RENEKtWTKWseXkrjg0PZa0gPfzMegz+6OuYo0NP7MmuwWjxVAP3mYlWfCGI9TpFg1rBDRH1PmgTTYRAfaKzaaZcB5+ex+ymmTTwys1xkw/FBjqjWEQKMWYHU+I/y5+m6yPEKvMqbx05NTQ2bLMPuZ1zM15ds9J5DaPhRKjcBnTtLBQKhsVlE0uB4C9xa9xFMDY/EciMht6rP1GrjtcIrL/YVstiuCrtlRvu6NNgY+kdTTzeQDIBacwMhotDwSOijcrLW1Lsn0/Xp+olfY8eg5bWqQYOumfzX0WuSj07iXVYJhOrlYAt8gVzkeQVXxwFg8kadQ6Aq8ZS9qZLwuWFUGQjwio/cXnPcGUXSYS2oeFkPS88GzY0gLw8ms4PRdskw8ruCjYTQdzVZYfUPVPB5XtySCDCC6efThGlDUNLDCBUhsKVhYXwJ3PIvurl7COFpcJzjXNb3hdqjmKTbPNeKQ349SWPkZUriRJBb0Oq9HDLXKPOzeH1/QhUqhG2lN4DXun/ysnzI+gS9rtXtjkZq8p+6eAC5q1iNY6DL9VlW6q1PEsr8sGtVpq2sxw/3M9WpO4wBJJMD1Vq7XLkpOlJ4wb7BsPFNgAEu1J5nmmNzfUNXQoLhBb6QnMq6mDcTkAIhKroZTR93/JVlLjgjaeB6BIho23Z9sUW9ZPzRa+g/SsVof4XccD2u2kI6WQi4NrQvl2zJOSeJ4kO7jckfIyUPZyS3wY6oZcfM/VVm2y8UeXDQWuadCCD6iEvNcBoPDMrg58Du9f8ABkDGZ2APM7Lz+u0e2ScO56bwrVzsi4y7EquI02fE+JEiQZgeXkg1aC2yDcUMavVVVyUZvDNHgNuCWuIlzs2yPgadyNise2Mpy8uPTuYes1SbxE3eHPpsGknmdU7RRXX0WfuZe/5GNbu3jMD7pq6FVy5j+aJyjnPbjsm15L2gBx0eBE/21OfmmPD9ZZpJKt+qHx8fYq+TldWi5ji1whwMEciF7umSnFSTymLyRXUaDqEVxUupVNroV06LW6BWjBR6HOTfUtBUtg2GYcyXTsEnqZenBaM9ppLHEC08Lmkt5gEx+QvPazSRmt0Wk/5NPR61x9Eun8DhtMHMLFcnHhmssSWUEU7J2sGEJ6iHTJdQZJ1IjVEhPd0L8opqVQPNauj8Ona90uI/yZ2s8QhSsR5l/H3JMyb1Oa9NXFQWIrCPK2Tdkt0uSk1EdNlHFFT6qupFXBD/AAvspWrUxU4mMBzAdPERsYGk9UvPXRhLbhsNDRuazkouezz2yC4GOn6oq1ELFiSyvqD8iVbzF4f0Ez8I4aoeR8JJy00j0Q3o63zXx9Ow1XrZxeLeV89x3bVIHmlnBp4ZtTuhKCcO5U6oDqrYYo2ji5SRmsnC4htE2obKs2+APmizyj5q8HgfqXoQ4YmIsmSDLfEXtESIGkiY8ii47oqWNrueZJnqqSkkXUWz4iEs2FSIVH5IbJRyenir2VXlsEOc4Q7MRxEhVv08boqL4x8D2k1M9PJyj3+Q/AqpubhvGBA8R5cLc4A5TA9UlrLlpdK1BfRfn3OtlK2bsm8s6dh1WJdufovLUxwsik3ljKyqPfUDQcv3qmM4WX0BJNs0X8O8N8LgTy09lEL455LuIsua/G0tdpom3hcgjmnbXDo/7Bq08LurZ8J/fNei8H1eH5T6PlffuiGsox/EvRpg2jwlS2UPWAnRDnYkDlJLqPcLpRHL6lZ1r3MUncx/bhp2Cz7asvISvU4XULbaf0kj1ySs6otcoZr1sovhlj725pDwVHQNssuo6JCWhom/VHk04a6Uly/2QnvMYq1HAOc52xz0/Rbmm8M00aYtcN/uLW6+3c49kFWzpIXo1UoxwjAlfuYXUrIezkspArqqtsLqw+oPHeNnQZ+cafNc48EqQ8biztic0PykE8zA3okfzEuPmQPkodbXQH5zZG7pNePCYdtJyKmO6L5Ic8mc7/hJ6ahNTq8xfXsTRqHVL6d/7lb6+aS2mpuOYmnJWMpAZRyfGmVbcgbgfAKjkiuxmm7LXPxU9x4h65H7e6mMh3T+3BpmIqkH2hVMBX3sjagiYVclsEXOVWdgT9pL7uaD3/zEcLerjkPbX0VerwWUTmVhQ4nQdAnaK1N8lzW9lLYNfUIAyaB7nP6BYX/yKCjGuK7t/wCfuWzlGopXMZcl53aoScfgExtgt+GvPMj7qLU3EhcGho4n1QNjOyKry9HeOjn89/nKerzsWQbE2L0xVD27OZHrB/RN6ax1yU/hnHNWWTzsV7pziu4LDC6WE5S8+g/KXnqeyKuPclRoichAQXNszbJdxnRQmxVm37KYdSgVa0On4WnSObuc8ll6i7M8dkTXYovMhpfdqcOBdTdbuPCeGWU2jPp4gSOoCqra3wx38Tpeklh/QH7UYb3b+ICGPEtAHDwZDwxsU1CEehGolKueV0MPd0eF3zVrE4SUkNaa5WwaYRbuXp67FZWpIw7IOE3FllSop2llIpLlOCdxXUdEFc48Foy5Ii7IIPJQohW+MDqnipgHYo6rUhVzcSbcUMq706wCd3IrurziqOI3P4lSq8EuzKPO9WbelGxo29LNzqizCUyvOjTRYubK4IPdCC2c4krK5LXcTTBGYUReBjT9zd4Ri1OqBmGv3aftzCOpjW3I5aQr7zvLZb3gAzK52LBZVNg15idJjZmT/SIJPkPyl56iK4yNV6G2fSJzrtA64uX8Tg0NHwsDtBuTlmSpjq6o/P6B/wDSr/p+orbTqUjPCfqPkm9Nr60+GL26G6HVfpyaPspfBz3iI8IPsc/qsvx+3zFXLHR/5/ABQwjRPHi81ganiefkBgm3mENTIwGtv6hESB1AzUpRTIZ4yUbzOCmAgNyRk3hIthCerh0b5r2eFgqxbcsgEIbQta/SwRtOFXJlzRcwqncBJDCyxZ002nQEAg6ROU9FlWLbLkUnu3ZRpsYxAua012McWFpYYAII0iNumivW4TWC1upta9Rbi3aAVqbWbjP5JymtrqF/EOyvkzOKGG8R9/NHsg5Rwuo1oJYnz0K8MpVHERTeWH+YiB5idU9oY2VrD6BNbKqXOeRjWw94/lnyzWrFozHIAqUoRMEqRWaROmarlIIkCXFE6j1HLyVkdkjb1nN09QdCrJ4Iaygh12SIAAncTPlJOSMm2AeEVtyRYxBN9ilmI093AGYzXn9XZm6R6rRRUKIxZlqZWEGaJOeqtnKJRUchNkuJ7SKpF8sLQuQ3D6bqh8Ox12EKt18a4+obwaxtV4YAapBGpgR5QVkV6ucbPSm18NsLFtvCAXX73GOPi9IWpvc8cfkbun0yrjmfL/gJsMMq1v8AzaXcyIif8nEBTs+WHnqIx6jen2PrCk+pUaBGTWhwLnHmA2ZCp5OVkXlr4blFGXuaJaYKDOtxDq7PQHs6YZVbUblGTuTmnX139FS3dOpwbyuqFNRp4Wcx4ZrImD7dVjynniXYw5ww8FtMKjWfawWAhrOiqlPqVaLqLCmKntabI25JXdUMAnU6Ba/htDutz2XLOawAVruf5XfJesVbwAkKLkyT1QpxlEBNZWAVplDM2S5J8KoyjgVVKaDZCM+oF0vqgytfl4bLYe0QXDR4Gjo2dz5oNVLTwyL642Yljnv9fr9yVGoVpVxSFpLCHuH0Q5oc8A7gESOhhaNGmWd7OVrUcINq3MCScgn4w+CFJdw2jh9w5nGKL+DWSWgkcw0ni+SXeopUtu5Z/P8AnoGlprdu7a8fl/HUBxOyIJa8Q4ciDEiRmEaqcZrMegCyEq5YkZ24plphGwWjIHcSowWyRLQdQuQT7keEI8ReeECXtSBwjU5BU1Oo8qt46voNeHaV32rPRdf7Ch1By820e1UsC0OWY2Z2D4uQ2yyRWVRs5o9pgkgDUmENy25YWhcs0Fm4U2hrdB8zzKzLE5vLGerPr26JhqvVUo+o1fD6V73+QfgNoHmX/CMyP6uQ8loQW2P1Y7dbjoby0ugAAMgMgBoByAXYEJLuOqN09omHAdQYUODBOIj7S4a24BcABU5j+bp5q8fhloTceDml2wsMH0Q7KtvA7CzIXZY93PC1+dMmJGrOXmFnXaDzpPZ7v2YrrK1jebDDLilVE06jXeRBI8xqFkaiu6hpTi1/nyZ/lpjPugNUNWtvqT5LAbrFGNMN8TuQ28ytXQ+F3ahqecR+v+xSSUeovcS93E799AvZaWiNMdkRWTyReE8gTKHNUMG0A3NvBkaFLzhxlCd1P9SKwl2KHuaXklnIVPjB62kVOccnKO57Us5C2UIAnIHMHnPJM6a6NrW35wA1mhsom42LpyPbbQBeiTwZW0ZYZRHetLsw3xRzcPh+efoh3yfltLuFoh6032NrSuy8ZZlYkq1F8m0rNyFOO2XGMxDtjz6Hmm9LbtfD4FNRWpL6mEv6UzzC1rJuMNyEqK1KzY+MiGhiVEktcXMcMiCyR7g/ZLvVxXUdj4fdJ+nkLoOpvcGsqAk7Q78Ky1VfyVnor49YleOWz6LA+A4ExM6HaQulrUl6UXo8Odj9bwZ6hVJqBxzKQslKx5kb+nqhUlGCwhg5hPJU2jvl/UyhWKxBHgQWy6Rc2yqHRjvb8oMroLqwy0tzXEWFWdm5plzSPMJey2MlhMvCiyGdywFFpQcoIkUO+LNGWOEb+nW2pfYe2FfhyT01zgG1lZNh2fqiOI6zA6LorktCpNZNPQvUVMDOkBxWGkObodY2KHOOHwLygzA9qqAniA1z9d/31RGt0Ca3hmTuQHUyN/wkK/TamOWQ31NCmzeZ1zOkardrSfU85Jvsb3BbN/CJc7SfiOR90O2FXtcU/wAkMVqSXUZW1tz/ANpmCUVhIWm+Q4MyRIgWVVMkVclGBuOaJgE2eOEhDksHYyfULQOErL1D2S+hR6eM+nUm60hZstdDOI8jNfhNkvc0gi1w01DDCJjcwfRLXa7EeUzQ0XhkKbN83nGMcAeN1iH06b6bmuDgZMROhiNZy9VoeDV7ZqxSTi/8/Yt43dXdS4KLUkn1/gc2jsl7Bs8JtDra4zXNZR0eGazs5Vlrj1j2E/dZmrjykOVSGF7DmkH/AEl68p5Jm8nOcUp+M8zPuNfst6PqhjtgT6TUvqZa17POr3DnDKnkS7ryHXJY+3J6WN6qXHLNlYYFSpAcLGg/1HxO90RKKFpznZ7mX3eG06jeGoOIaxpB5iNFbJ0cxeUY7HuzXcg1KUuZuD8TOvULsjlVik8PqInXvT5lRuRoKz6CWws3VTyG5/C85fcocdymj0Ur+XxH5/sajDcOY3JrS53QFx+SyLrXPqz0VVNVK9C/PuOWYTWOYoVI6Nk+wz+SClF8FLLO7YO+lE9MiDkQeRGypZW48lVLItu7QGS3I8uavXY1wwNmmUuY9RM9uacTH6P+2vsEuqQQeYWjnOGUx1RoMEv/AARyKIlkJHoaG1xBdg5lt/eA0/UfVc0L3JbTK9oak0p5H65KW8R5Fa03IyzRskmsM0IIowi3Lqg5D9ha9acmYW1JnQrGiQ3NM7FnICUw1rVfAs2eVnQixQJsX1XoyjgG3krhS2dGOT1roS85BlAnROy854jfvltXRGlpqFBbn1ZdXdkFlLjI2izDrjheDnvoCdlSViawXxwN7ykyuzhfnu07tOxBRdJe9PNTh07gL6ldFxl1F4HCSF9FpsVkFNd1k8FfW65uD7FodCMwCNF2dvPCR1n3H6JLUQy8jFchxVrpZQLtmNxIzVfGnG76rWpWIL7Cs2ssPtKYY0BogflZrWGbMXlJlheuCEXnKVK6nYKXOkQVbBxzLtHhTqVdzabSWHxNjYHb0IPyQZReeDSqtUo5ZPB7YOMaNGscuS8ZZPht9T0mFBJR6I6Dg9FoYA0Bo6b9evms6c8P5Z3L5Hto4tzBz9kWuaAWQzwxT2otBVaaoH/Y0Znd7RqDzI1Ca27lyUre3hdDFVAkmsPA5FifEaMOnmnKZ5WButZRQ3NsbjMfdaFU8xx8FZx5yW2VYtOXqOaNCZyWB9SuwBmY80VTRdw4K7vFOKGgyBnPMqW8i1qzwCXDw9vCTupUVJYYGEMPIurW4ByS1kPVgcgklkfYHhLaQnUk6nXoFuU14jyebsl2RprewJ+I8PQCXfgfNEf0FJNBV5Z0mAcL6nFuTwET5AD6qsNzfJSWBHdgjX/YTUY8AGwMlS5EqJAvQwqRW96T1VmyDY3RXukW0XLzNiyzQZf3Re0uGx058z++qUtj2RaLSG2A0OE94cjoB910IFbJZ4Crlga+W5B2cbAjWPNc4pNs6PQor0pbx9eE+eo/fRez8Cu3afY+zPJ+PU7b967oGbVHNbbMRE7O/wC6fOo0I5hVlDciykkxw/HGcJImdhGXqUNUPJbzFgS06/E4lOKOAEpDxmg8lky9zNyHtR4ROQ1XBEMG2jWjOHHcn7BD3tl8YA7qgNskWLKMWVGidFbB2cGEwyqBlzP6LwlseT275NhbXsaJDyy2Rrb36JGGCr5PnXw4iE/VH08is1yYjiExsJA8pySFiyx2INeNkeqmt4DqTisiqoCD1Cfg3F5QZOM45R6124/0muMZRVfDJ1K0q6kSyDSr7gewMoTl7okZZeC6qxHJOlT46jR1+SLXX5liAaifl1M2NgAM9xp91tKJ5e2XJY65hdsAFFW4lSo4IAqtWZ90THpKdwR5VGESKnuhUYSKB2vkrH8QnyomjRHEchDHwFkSWWFHeHiGgfuTmlly8lWMGORNpyPK7tP3sgW8MLAKs3NNOo128R0Oea3fBbXDOPkxvGat+38zMV3EOIXsYNSSaPHzThJpn3FKugUuT4oqQNsLsm6DmVWyW2LZeqO+aiaCVjHoUW2ccUnYfP8Acqs3wXj1CKtdVii7Bn1UVA2AXAzyV0VOYUX8l4qaW49yO7W9y1goWwkLGJxvJUKvLIfBFmImCZz+6PJqMeAWzLA2lJJccjHchWOSmFbymXlL0sBqiddVpqtMSo1Drf0KhT5LvLx0ZrQkprKPRTKria7BVFEg0q0VORzwi1roEJyuvagMp5G1pZmm3jcMz8gtDSxSkZGrt3PHYYtvoyWxCvKMO1+oi65K5wwDI1nEAHmu2Y5IKQ9Vl0OS5KatVCwEQuu70DdBsmkW8xQWWSov0lee1Et82zTjxFIMpmSBzPy1KSseItl0PaD0CBVhjXI+CDys/IHr+n3S1/YNWU1b4U2vc7QNnzI0A5kzCe8Mm1JxQpr4KUU2YS0xeo17jUa5zXOLjkfCSZy6dF6rT6uMOM8fc8zq9IreVwzQDFKLgCxwHMEwZ8jmtOu+Eu5h2ae6HVFVTFKY1cmN8V1YJU2S6IY9nr3vHuygCInUzP6LP1lrbS7GroaFHL7mmaUlk0cE2OhdLkmJdaQ54B01jmuLBGIUmFpIABAnLoiRyVeBLxq+Chymm6F4tnvA1lQFUyQ4lgeuydtLKLuIoU25cFsYCwrbUjkmwe6dkUaqOZZZW70wYLb0C90eqbnYoLIrpNNLUWbVx8hDrEtHEDI9iPMIauUuqH5aK/TJzreV3KBV8QbudExCLfQrDxCL4kuQtlg93IeqNGqRaWrgE06fcvGTXOAkE8j06QobdcgtajdAdsf3jJIInL/SfpnlZMPWR8qe3Of87mcuxVaXQ1x4MyQCRBW5p7IyMi99yyxxRrhmYKZnWAjNBdSuNs/olZcBkslb60DMpdvuy8nFISX2Ik5M05/hLTu+BSeo7RALcFzxPNJXTxFsnTrfak/kchyyGbzCbV3i8gl7llJHJmqwamI4neg+6Vk+cIvFd2PZa4QRku5XKLrDEl7LZadv0IV7PUkwa4eBdeZtJ5EH9+6HVLE8AtWs1MCpAEp3JiyT7EcRsqNTLg9yCZ6EAItV9kO4OKl3F/8A8FUgBrS5g2MAn1W7pPHa4Lbb+wpfpctyg+RtgrKjbh3GwtD2wOXhiACMtAUe/WVXrdW8ldJTKt7ZLsauk5BU8ju09raZIykRgGbVc0yNUVFWTuL9zhEROuauirA+JWK4OY0HyvJX07X9D29Vm+P1CQxKuLC5CaNFUcWWTCmN4TkrKKSIfLLw5VYWKKKtIvMN9TyRISUeWVtosuxCC+5YKYowSTJ5D6Lt7teEh7TaSOj9UpZbPf4oP8LSRxbwiQpa5Ya66NkXBdxfd4W8ODwcxB6ZfMJ+q1RWDFt8PWcwY4sblMxkn0FZQcXhje1DHOktBd7+WStiLeWVdtkYbU3gLxOWAcQLZ0nkOSLGxPoZVjeTM4jiYYc38IIMxJJ6Bo113T2hk3J8cIBa8RM9RrUw/wDmHmRJ5mNvKSmdTqvIkodW/wBkJpxTyw9+JwIYPfJKvUt9jpapLohZe37si4cQ5aD5JHUXyxhdQan5j9T4+CdLEZH/AJNA6gnPlPNZ0rZ/+RZOC5US+i/ieSQAQNhAg6aICubW1vJpaPbKW5LogpjlDNDIVanM+n3QbFlkmrs6sNb5BJdHyGS4GdCsicYOSeQHF3ePzb9iFVrNRWXuAqlIlpEahJxsW5NHWxzCS+hTSw0jOp4Ry/mPpt6+ybd67GI/oG0w1uTQB11PuVCm5dQUkMbC1NQw0SVzkkC2tsaV8BqtE8OXTNQrMPKCKMo9gCFsaLWeZ6ZdV+4XGVk+L1rQmUcShxTMZIo4lFR6KpFNovuL5jDDnAHXMgLtxKrbObsMaLLnBSWGehhNxeUMrOuDkdVmXUyh9jQrsjP7jFoS2Q20lCqy8YnvHJgKIxbGIQGlnT8JhpIGpAMCeZ2V3DI5GyMOCN1SaR4hPIb+ihZh7TpyUvcDGh3I43UajR/U6m6B6kZI0LJdxR2VZxFr9SNSvOYOWxGhTGAXmMBqXUaa80Pz9ntOlWrF6hl2bxOkKhbWeGmIBOx/CdqnujkxdZF+1dg7tNiNFrWtpVO8APESNiRHCOv6KZTcVlmXbJVxzIwF9dve+QcvoF1Ooui24SwZsr3PqRtrKpVMMa55/tE+5Uynl7pSywKy2MLnBrihHe0qjJEyRIjnLZCqrU+h065R6lAfxa7aH880G2TfLIhLsTt+KZgFv90fVKyawFzJ9sjG2Y0k5RlsQQk5zcWmjY0EEkyb6PDvKPC9T4HXHBbTyzVmchxY3UtB5ZeyQmnuDx6Da0rzopbwuSyXIDdXXHUMeQ9Fez004B9ZhLapBGfJZkkFkvSzyvUkq8JcGHKJXTqZpmL4F5I3fY1zRTLsuImPQLN1mp8uzH0CUxXU0QuEl/qKzgZ2mS7X0e7mo0ZQTlzAmOi1vD9SvOUc8p4AuG157GQsu0dGoMngH+l2RXtJQnX1RWDhPowt96ImcueymFuS7pM1jfbClTBFP/sfyHwg9T+EdTYNwS6nOr+8fWealQy4/IbADYKrkzsDYqGaSPENlkNLJ5gZn3WVqopS4NjTNuHJbdOPCcyloe4anxB4PsHPh9SmrepXSezJ0X/j/MXYOn8Octsjkqx6MV8U6Vv/ANivsswF7yQCQ0QYzHlyQX3GdW/SkacnJUM/HJyjFmBtxcNaAAKmQAgDwg5AaalPR/7Yev8ApE1RJS6jYuv/AIh5J/S+0ytd7/yPKfwev4U3e48z4j7kfR8P+X4Vl7EIx6m/tRAaBkI0GSJ2Ii+RvxmBmdF0FyGl0OdYm0CvVAAA4jkMghXdxde4oJzSchmPUsw8+J373QruiNrQ9xiCl4+5D76FhORTnZgu5fhJ8R8ikrui+41HqN6B8L/8Su+CV3Bbb41Go9oOHUPckpBZe1ldQqIdDHZGmc0fsKzNFgbzBzOvPosrXpbl9i9XQ1mEvJcQSSOFZajFzXHz/DGv6QXtd/8ASrf4BM+GP/7cPyOt6M/OpX2ExAg13fwxbxO4eMZSY9kCSSsf2G4Nur8xKUuXIwoLI/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751702"/>
            <a:ext cx="196215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66" y="2751702"/>
            <a:ext cx="196215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3" y="2751702"/>
            <a:ext cx="19621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79" y="2751702"/>
            <a:ext cx="1962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PEBQUEhQUFBQUFBUUFRQUFRQUFBUUFBQWFBUQFBQXHSYeFxkjGRUUIC8gJScpLCwsFR4xNTAqNSYrLCkBCQoKDgwOGg8PGiwkHCQsKSwsLCwsLCksLCwsLCksLCwsLCwvKSwsLCwsLCwsLCwsLCksKSksKSwpKSwsLCwpLP/AABEIAQMAwgMBIgACEQEDEQH/xAAbAAADAAMBAQAAAAAAAAAAAAAAAQIDBQYEB//EAEcQAAEDAgMFBQUECAIJBQAAAAEAAhEDIQQSMQUiQVFhBhNxgZEUMkKhsQdSktEVIzNicsHh8EOCF0RjZJSywtLxFiQ0VJP/xAAaAQEBAQEBAQEAAAAAAAAAAAAAAQIEAwUG/8QAJhEBAAMAAQMDBAMBAAAAAAAAAAECEQMSITETQVEEIjLwYYGRI//aAAwDAQACEQMRAD8A80JKoRC/UPz5QhVCIREwnCqEQiphACqEQqJhEKoThBEIhZqWGc+coJgEmOAAkk+SiFImJ7LMSiEQqhEKomEQqhEIqIQqhEIJhEKoRCCIRCqEQoIhEKoRCiohCpCDLCIVQiEZTCcKoRCCYRCuEQgmEQqhEIJARCuEoQc7ituDvgBXp0wwlr2mq4FwDoI3WkDTit5h6oe1rhEETYhw8iLFaDa2DZ7SXENP7NxaWg5oMEeC6QMiw0Fv6Lm4a5e0vbkttYgoRCqEQup4ohEK4RCKiEQqRCCIRCuEQgiEoVwlCgkhKFcJQiohCqEIrLCIVQhRgoRCcJwglNOE4QTCIVQhBMIVQiEGqxVU+0BgiHNZmsJhtTNExI8ls4WtrnLiCf3LdLi/yXsxONZSP6xzWAtLm5jExYgDjw068l4UvETbfluY2IZoRCwYLEiowFpD7AuLTIBNy0nn09YXphe0Wie8M5iYRCqEQtIiEQrhKEVMIhVCUIJhEKoShBMIhVCUIqIQqQissIhVCIUYSAnCcJwoJhOFUIhFTCIVQnCqIhBCuEnNmymq0ezKRxuLyjTNFhoxsEk/NZTUFHF4hrO7cHVHtNVzWZm0ZO5TLhDRkOoEn0Xhwm1Hh/d0N3O5oc4NGd0ugAkEkiTZoj3RaV2faTsw7EYeliKAZ3jaTKb2MAa2o1sgFulwLAcRHK/ybW23d6xE528tHQpF1WqYZZwaHQ12doEscXNgF2VwvE6TovZC8ex8BWoscK7HMeXl28CJkNuJ15eS98L6PDERSMYv5RCIVQiF7MIhEK4RCKiEoVwiEEQiFUIhFRCUK4ShBEIVoRWSEQqhELLKYThVCIQTCcKoRCCYThOE4QTCIVQiEHM0Bmx2Snul78pcBGVuj3DkSAb9V9dwVR4aGhrRTbAY06vIFh4czyXA4LCtbinVTAa2mA/gS5zhDQRxIFzy8Quxwe1H4gSzcZYGoNQNBSoj7x0zmwvEnT5PNH3TD245yWy2vswVqBBu9phrhbeBh1uUyOkFcDC+mV4o0dxs923daCb5RIE3PDqfFaLYWCpOoisGZjV+F0HJctcy+u8HegW+Dm9OJiW+aOqYlyEJQtv2gw9Km9raXvGS9syGCBl8zJ48CtXC+jS8XjYc8xk4iEQqhELWoiEQrhKFVRCIVQiFFRCIVwlCaIhJXCE1WSEQqhEKMJhOE4ThAoRCqEQoqYThVCIRcTCIVQiEGiNGrWxAY4OazM46wHNbyIOp3RPBd1sfGtNQNaAGME2+84AMHTdExwDm8lxu0McWPygXIy9SDBIb/FZs9PFb7ZrDSDWky9xD3ui2Y3LR9AeQC+byxEWaq7mviZDQJ3nZfDdcZJ/yn5DitYaQwjKri4hofUeIvIqPL8uXnmdlGk25q2VCC0SLHTnlbLo8z81q+1ZJNO5ykTltGZujjxmHD0C8qU67RD2mft1zVMPcc1Qy+I55RM5Z4+PpAWSFUIhfWrWKxkOee6YRCqEoWhMIhUhBMJQrhKEVMJQrhKEEQhXCFFXCIVQiFNYKEQnCcIFCIVQlCapQnCcJwmqmEQqhKFNGkx1InFs/gtMxOY6x4/JdDgXZf1tZzWspiSZMaWHW8Lm9q4wNxA3SS1kE3FrugHrP8uarB4t2Prsa4RRpEO7se7OgzfecY15CLL5/L+UtQ7vDVcxp1IguY90H3g0xE9byfE8lPaJ4dTZzDvkW/wBAsbHk1mj/AGTz5lzQPoV4sdtyjWc6lTdncyMzmwWA6FodNz4SOqxxb1w9Z/F4SEQqhEL6mvBEJwnCITRMIhVCITREIhVCITREIhVCITVRCFUIRe7JCIVIhRhMJwmnCgUIhOE4RUwiFUIhFxMIKuF5to1clJ7uTT87D6qTI4/aOIL3OJ1IJ9Qfour7D7JDGlztYza3kiw8h85XN4Wk0vGf3Rdxg6D4QBczYea6nA7Oq1KJhz6QNdjSGuDXuYDFQuc24JLgIBtlMkyuCzNJ1re2GML67aLXEEtFNzWni5xIDo5STBXrwWwhhqteAcpqZWE6ljRM24S75LmsM0HHw2zRXcWgcu9yj5Su9xRkf53fRh/Na4u1ob/LZeWEoVQiF3JiYShXCCEEQiFUITVRCIVwlCCYShXCUIIQqhNFVCIVQiFNYwoTAThMBTVxITAThOE1UwiFUIhNVK0/aUE04DqYb8QLwHnkA06i8+S3DzAJgmATA1PQdV81x23XVaxLB7xkA7zoLiA0jQeF148vJ0w1FJv2h9A2H2Wmld4FQlsmJaACHZfOPppC6uls6m2k2mHGG+IJNySTfUkrhNlDaRYSXZLxBot4AX3WwvSMXtFp/atI5lmUf8gXzrcsS6K/R3rDYbQ7EtzNr0JZUkZ2OMtdrLhyIJ04r3YrZ7mTxEzI0iIzEcCtO3aW0Is6g7idR62WOrtraGUjJh3W4TJvoN4K05orKz9Jfzj3wiEqM5RmjNAmJiYvE3Vwvq65sTCIVQiE0xEIhXCUJpiIRCuEQmpjHCFcJQrpiElcITVxkhKFUIWdZwoThOEIFCcJwiE1ShEKoRCmq1G1u0NLDtcM7TUAMNud6DGaNLxrGq4vYvsxrEOcW7py1HuAh+ZpDgBAHxak6rL2w2FUZWfVMGnVeS0zoSJykeRjXRaDD1XU6je7c4TIOVxBvBF2ka2Xzua1rTku/hitY2H0HD42jT/x6TgZ/wASnrHG+ll6ztSm9oHe08vJtbUi8mOsLjcPRxPfCm51VktLod3zp8AzN1useDxhxD3NbUMsBJL2vIIBjMIBMeIC5Oh2ep/DsNi0/ZgR7Q6pPxOrEuFufKR5StoMdUBk1CeH7RzhfTW2q+c0Npmo15bUaQwAuz026GdAWmdNbKcNjnVWOezuTlMZTTpB5McGll7KdErHLEez6QMUREwfvGW8jfW145r0wuP7IYPvnOfUDdwtgClTZvSbkho0y6BdlC+pwdebaXzOfo3KwlCqEoXS8MTCIVQiEEQiFUIITRKUKoRCauJQmhTRcIhVCITWMKEQqhEJoUIhVCFNVMIhVCE0cl9ojow9Mc6v0afzXGdnWziaXR06kaNmxHFdf9ojxlot/ec6LT8IB+q5bYUNxFORxNhF5bAkki11wc/5S7uDxDvcNTArMMEiXQ6CGmQ7MW70h06zqRK5LsTRLcTiAQQe4qWggwXNvC6ihVyVmltF+cyJDqMkBpsZqEWEx4J/pYNe5xw1aYLS6WkkWsSX6WXHrvyOzkOyDR3GOH+7x5gVFsewjYw+JH+1ZrB4dVvNnbQpsLi2hVbmbBy06YnzFSTx9VdHEsYKmSjWaXuaXE0pBdPvOIJkmVZnfZK1iM7vXsRu67TUaCwtMB0DMLne6lbNa7ZFYHMIeDYnMHAeUgRqLXWyX0vp5+yHzfqI/wCkkkqhEL31z4SUKoSTVJJUkmmEkqSU1cTCE4Qhi00IhTWMCaE00wIhNCauFCE0qjw0EkwACSToALklNXHE/aI/foDo8+pZ+RWh7PUHVMUwNAsHmSYjdNyU+0O1PbMQXEkUwQ1tjZk+/lJ14xZdR2Tr4SnmLC+0N/WPY3PMOJgRGhHHVcHNbzLu4K+HupDK4S5oy296RdpiGgACZ+Sz0cc1+aSBHEEEGbCCOPivVU2pQBkVGcJ32y0+u8o9vw8e8297OEOvM67uvGVyO7+2P2wMHvA8Le9JUVnZmkMIcYnVzjrMAR/Nej9STciDyyAi9r8bHhHNYWNoMEy2Z4BhDjJjja3Ezoi7I2NhXMLszIsIOURE6NdrHHevfyG0XmoYmmwRmmLCzSZ6mb24heppzXFxwXd9PybHS4PqePJiyYRCsthJdOuXEohNEK6mJQqhJNMShNJTVxKE4STWsh5Nh7T9qpd6AQ1z3hk6ljTlDj4xPmvevJsnC9zT7sEkNdqeJLWk+Ukr1hSJYtEb2NCAhEw0IRKLhrBjKDX03tddrmuBvFiDN+CzLR9tK2XB1ANXFg5GC8T9PmpM9moh8xaR1Mifkuq7FbKc+nUfloOaXBoFWJ0OYtEGNRylavB0KtWg9jabi0PpmzSSCWuJIgWnQ87Ls+yGCdTwxa4FpL3HK5uUxDRx8Fw3ns7eKPuR+g2Ek5MIQ0jKDlEzfekehuPBW3sxTI/YYcnNmmeMe4AB7txf5LavpHehonh7v5rBj67wG5WtBztBOQ5Q2+sXiw9V493vkPG7su0zmoYYZtTnAyHgWm2vReVnZRoABw+HJjK6KrBp/iCCL/NT+ncScWaRZT7qHTU7urls0EHNOhJ5Ld08KYzQ2TcwN02Ai94TvBlZeJvZ2m0DLhqUttHfWfPx+/Ejrz6BdNharaVNlMNADWgCIIjx4+K1OHoayGDjAHpwWfDMygiRrw/n1Xpxd7ZKcv202Hrr1JMrGpJSzLujs+fbvOqRKhLOArrOLQsdOuHaKyU1cIpIJSzJpgQlKE1cKgbv/j/6GLKuZ7NdqBiHva8NaXHM2DY2AgT0aulWK3i0bDEwaamVyvanbdWjXaym8tBphxAyySXOvJE6AKzbFiNdYg9V85dtSu7Wo/zqP+gKwuLnawfET9Vn1Ib6Jb3bG0KzsQ9tIvc1uWzHOgbokw3qVrKmGrnVjvHI4n1K2/YcE1awm7WNmwAuZ/kuvGcnUR4D8lzX5O+OmnDsa5nsuKtKnUMES+kIIAkOIGYSNBmJPgukqVXj4p/D+SpzHc/oP5IaHenReUzrprXIxgbiXzYj5LL7XUPxC3Ehqt1R/MegWSmHC9vQLOtY8veVOnDi3+9VbKro4ecc+izEGeHp/RAYSR7v4QhjHTc91oafIac0u8eZ3Rbo0+izvpRwaZvoFjym1hb91NXGCtXLXNEAl5LdOIY5062s0+awe3NAGYgcNdSvcWm5hv4evisUHk30P5r0pydLy5OPraattVrqjQHQLz0/v+a82L2oG5uYP0B/NdJkP3Wcfh/qoySTus/CnqzKRw457ZW0IaZ4CdVeK2ueGkgD6wtd2mOXEaAbjTYQNCIHotd7Xa/92U9WcxiaRrpcDtPM6Op8QDP5LJVxhZUI53B6c/kfULndnYmHSNdNQOY46rY7QqWbew+htHqvWLzjE0jWf9Ju5IWFgEC505oV2THOUdm0mXDMcYnX2eefA9F7z9ogoDu3Uaz3tiXVKlNhuBYhrD68Vz/awvdTZ3WecxnLItHQzqVzFBxBOeS7QySTIJHFYpGT2YtEfD6ZgvtLz1Ws9m94x+2BPhdgCz46o2vVFR+EqFwbkEV2gQCTyj4lw3Z2DiqX8X0BX0mm4AST6AE+YhW8y1SNhrKdNg1wtToPaaXpos5os4YOt/xNI/8ASvZUxhB0njJb9OXyTZig6JJb/ldb+XovLZerHsrFeyve9uDrTUDQ4GvSI3dMtgR5rY1O1dT4cHUk6TWpH5Ste50cTxvMD0/ovBtug+phqrGOJc5sMALReQbGQdFPLXVMR2bOt29rUR+swNSTpkqNcLa5oBWL/SY5v+p1Rr8Y/JfO8VsF9LD1BULu9a5piZ3biA4HkQVsOzNP9Q3MXEy4a67x1/vgtdMMerZ2H+kx2vsVTpvfzhDftMfH/wAKp+K30Woc4aSfCJHpp6qW0x4DlJtfkSnTVfUv8ty/7TH8MFU8S+/gLIf9pT5tgqkRaXfW30WlqumwvfhEeeixGYPveF58Bf8AMXTIPUv8t+37TqkH/wBm78Zjrw8EH7S6g/1M+bytC6nA94wf3R6GW3VAxcA8ra+adMHqX+W4P2lVf/pmOjzP0XqwvbypVkDB3Ekb9uXEarni8WsDe5iD48F6sA5ubqBxAmJA1vKZB12+W7qdrK+dpOGeMuawqUw05gBLpPCLafNJnbB4eScPVuBuGpQyjLO82+aTxknTgtfWqkyOHpPiOXgE6VWIBkkdNByFgs5DfVb5Ytr40YioHuoYhpDQ2G9y4WuD708V4H0KVy5mMHH9nTgeeay2tas34vpN/TwXL7d2LVqMc+k5+Y1SQO8LQKeWMovGonzTIZmZbSm2iRZuMFuFOl/3LPVNN43hjCRp+rp8/wCJazsxSe2gA8S5r3hxzEmQ48ZvZbxtYRex8XH+/VMhHlzN/wB7/wDxZ/3oXuzN6fi/qhMVqjSvvA2vfL/5K4GqZe883u/5iuzOKEyLeErSO2Iy572ATMkSBJ1JlK8tY8uebRacgdkgXYunlmRmNuWRy+ikOA4jhfKfS64/Yez3YZ5IDamam52Zs7rWu3gZ0IjQc9Str+nubWHxNxfhOivJeIlqsxWO7dPdcyT5zHjOqg0TYgEydJA/OVr6PaVg1EkWAa4jKTOUkxESLhYMJt1zWQcriXPMl9oe8uaLcgQPJY6sb9SjagPLiIjoJvfmR8ldRzshkOEmJMAAyNDZa123jpDOUgkSkzbeeIa0ggRvCOYMz8v52U64lYtFvD2Y6mWuLoklrbnmAZtPI/JanBYd1MEQ6MzyIzDVxdwMTf5LLtTHmoxrqlIU2ObbQyBcmNRAGtgZ4q21XB4phrJcGlpzCD3jczTIJg8xwm61uJMxKC55sGu0Ohk8Inh6pVKbouHDxaFmw2Jp944Yiqykxs5qgb3twQNA6SNbjl1XhpbaD4yCN1rhmHAyIGkG1x1Cs2yNZ6q/LKaR5OFuRHl014dVDw5o0P4eHVZm7VIGgKHbTLTbKT1gz6Qs+pC7VjpV3Cff6bo49ePmm5hd8J8Tfha39Vlo7bLSHtaxzmmQHXYSDcOE+SwUtolrQCATa821E24cdOPSyepX5OqueSu2xa61pDcpk+vFerAUjmP6uTBESSNQCCI1usoxjXUnPLoeLMYGA8YzOdMRr+GDqnsnHuLw0MzFwDYBYJdE+8+ALNJ1Fmkqzb2WJr8vRUom+6c0x5AmJ6qW03AXa43+71KnF9oGtcQ5t3HTO0iZgttoZGnOV5f/AFUKeYET7kgwYzGAbC1/qs9fs1MxD21ZkbjoMaj++i0W3dv1cM8MZTYSGAuzZpLXFwa2xEQQT5r3Y3tOQJ7uTlc5sZgNwAxItxWsxtRmIe15p1GudTgbzSzI1xERBdmku4iw0vK1E7G+yTaM7Ds3tZ9XvZZlylphhNy4dSfuhb9tQ8neeYn1uVoMHQbQzOFsxJ3nWhjQSRI4SVsRtkjR7JtazozTEweOU210PELNre8LTv2e/wBmqcvm5JeH9MVPvt/D/VJY9ROqv7jJS2RSznd4/ed06rzV9mUwBAPA+8/UHxQhe8PQqGzKeciDEzAe/lwvZFfBNaTGbT77+vVJCSmPEynvPEu1HxO5nqg0hkGvw/E7mOqaFZKxGf6KuHAcNdT8TuR6rE+iGkATGRp95xvAvcoQnsZG/v8ADLhXFr3wTfdNzBaQN0jiLlZdqn505ta8C9uNh6IQvS7FIhp9k3pibxTdrcXqOBsfAei2OGO40cAHR6D8gmhYt4brEdv34U55nyCw13kEuBIIbE9CRISQsR5ekxDMMW43J4RoBYWCirWLtb3aeHBwI+aEJPlYiMY6ZgN/dJcLAwXTJXgwWJcbEyA46gffaZ01uboQvXj8vDkiMe3FbteB8NWsG8YAc5v0AClhkvni9k+RCELM/lP77txEZH77PRiXE1ahNyReeOac08wZuvHg65g6axcA2FgL9APRNCT4Mjqj+0VqxJIMRDuA+IQVVL9obD0HCITQpPhYiOpb6hk+PIIQheeN9MfD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15354300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/>
          <p:cNvSpPr>
            <a:spLocks noChangeAspect="1" noChangeArrowheads="1"/>
          </p:cNvSpPr>
          <p:nvPr/>
        </p:nvSpPr>
        <p:spPr bwMode="auto">
          <a:xfrm>
            <a:off x="-2858604" y="6256902"/>
            <a:ext cx="9100378" cy="53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3050" y="1031875"/>
            <a:ext cx="11343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latin typeface="Poor Richard"/>
              </a:rPr>
              <a:t>All </a:t>
            </a:r>
            <a:r>
              <a:rPr lang="en-US" sz="4800" b="1" i="1" dirty="0">
                <a:latin typeface="Poor Richard"/>
              </a:rPr>
              <a:t>students</a:t>
            </a:r>
            <a:r>
              <a:rPr lang="en-US" sz="4800" dirty="0">
                <a:latin typeface="Poor Richard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return their envelope packet on or before Fun Run Day will receive a lollipop.</a:t>
            </a:r>
          </a:p>
          <a:p>
            <a:r>
              <a:rPr lang="en-US" sz="4800" dirty="0"/>
              <a:t> </a:t>
            </a:r>
          </a:p>
          <a:p>
            <a:pPr algn="ctr"/>
            <a:r>
              <a:rPr lang="en-US" sz="4800" b="1" i="1" dirty="0">
                <a:latin typeface="Poor Richard"/>
              </a:rPr>
              <a:t>All participants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Fun Run will receive an Otter Pop at the end of their run.</a:t>
            </a:r>
          </a:p>
        </p:txBody>
      </p:sp>
      <p:sp>
        <p:nvSpPr>
          <p:cNvPr id="3" name="AutoShape 2" descr="data:image/jpeg;base64,/9j/4AAQSkZJRgABAQAAAQABAAD/2wCEAAkGBxQTEhUUEhQWFhUXFxgXGRgWFRQXFxQVFxQXFhUYFxcYHCggGBolHBUUITEhJSkrLi4uFx8zODMsNygtLiwBCgoKDg0OGxAQGywkICQsLCwsLCwsLCwsLCwsLCwsLCwsLCwsLCwsLCwsLCwsLCwsLCwsLCwsLCwsLCwsLCwsLP/AABEIAMIBBAMBEQACEQEDEQH/xAAcAAACAwEBAQEAAAAAAAAAAAAEBQIDBgcBAAj/xAA5EAABAwIEAwYFAgYDAAMAAAABAAIRAwQFITFBElFhBhMicYGRMqGxwdHh8BRCUmJy8QcjMxU0gv/EABsBAAIDAQEBAAAAAAAAAAAAAAMEAQIFAAYH/8QANhEAAgIBAwIFAgUDAwQDAAAAAAECAxEEEiExQQUTIjJRYXEUgZGhsULR8BXB4SMzUmIGJEP/2gAMAwEAAhEDEQA/AMHwzlzXq7ZYiKVx3SGFjQawAAD980jhLgdNDhl0BkVxaLwNK1wHNgkFQ0mOQ1G0os2tZMboUopdDp6hzXJku2lId4xwGbgRlvGn1SdmM5Yhf1TIYThBlpeCXbNEzJ0mPosPU69yeyj9f7f3A9Op0fBOzrGw64zP9AOQ/wAiNT0SddKXMuWQ38mxwy5bPBTDWgCcgAAPIIljUFktB5Dr3EjTbIIMa5c1FWpk/SngvKWFk552tp0yW1WANJMOAyDpEh0bHI+a6yGFkVm03kz9zZtq0y1wyO+7TsQqU6mWmnvh+f1LQWUcxumupvcw5FpIPX/a9bpdUrK1KPRhXEhSfmnqXhlZLIYyp7JjzPUU8vgkamYSuqxNYCVLaVvd4mxAkjTzWLqIYi8j9T5RraDiMivLySNtT4yFCqVWDcXlAZPJeysTlJKN5k5PCKYwFUnkfol5Q55CLA1tK+UIsY+nAGXUd9jeyAFR1zXEuLi6mwjJo/rcOe4G3npvaWDjVGLMKypO6U38m/s6c+M//ny/q9fp5pqT7I6K7hioXKa9XhVoxyDnJo59/wAm2P8AEUHPZ/60gXsO/hgub5ObI9k3CGELzUZ8SONV7hpOboMDLzVracSzkz5USj7VkgxgJzMDn6dEvjBVfDKX5KGsErDPA2VxOcFrKJKvFN8FHNIi8OGWfoE3HTzxzkvHa1lntjX4jI02TMr/ADHx0NuuvYueozpvVchAqlUUZJwG0q6q5E4CBc5Je21RTbLJA9ZoLg4jMadJ5dV5fV66V7cY+3+f+AVskug1wV7ac1HfFo3pzPn+qiuvavqxXcGVcYJ3RUijZCjijwZaSCieWpLDITaLbjGKrxDnZeg+imNEIcpHOTfUVYlfF0NnTM+eyBfJPhdiuCNvVyWZqE8Bq2YbtowNueKPiYCepHhn2AW54Lc1Th9mw/VCIP5L0MLsHbC1tREVmSXHCLmlF25QLOBlgWGuq1QWtLgzxEAE6afvosvxOE9mytNylx9vuHpsS5k8I1NphV08+GiYOkupg+0rFfg9+3OOfgap8QrXEnwXXOF1qXx03DrEj3CTs0N8FmUX/P8AA3DU1We2SIMpmJ25pRNZx3DtBlryUOOOSFLPBqeyuHd4/id8DMz1dsPun9DV5stz6L+RbVWbI4XVm8Y6cucD31+S3EjJyNiQFGCW0j1plR0JTF+LVwABvM+iY08MvIG18YMzdnin96pzAu2cjqYExr38QnOBOkAwMvRaEaoPlmbZqLG2lweUrNrfDwgegU7Y/AHEpe5sk+xaRBGu4yVJV1vholRkuQN+EEfC73/KF+Fr7HO35QZa4bzTFWnin0ATsfYdWVi3hzA15BMSWHhFYN4OdWLTTEZnPdefjNwWD0f4z5Qyo3Q3RFeg0NVW+vAbSrDZX3pjkWpLKCO+VJSLqJfZO4pdyyH3Xm/FtS21WvzKWy28FpdmsytCFkssKABbPFBEQIOfPPaFoV47g88EGVWjcIm+C7kEjeNHM/vqod8exOAO5xEnIZDpr7ocr20XUUDislZSCbQqi8lLTeTlDAk7QYb3tXiJya0D11Kc0mo8qvC7h4x45E9bByNJWvRre0y+EC/wT5yGSdjrqlyVlFmz7Ddizcnva4LaIMADI1SNYOzeuqfq1KnHdESult4O0YVhVNjBTptZTboG5NB5+apZdtfItGO99Rhb4PRZ5/2xHogy1FkugVV1rhsHvsL3YZ6HX9USF2fcsFJRx7WZjFezbKoJYAypsRk1x/uH3CW1Xh9d3OMP5HNPr518S5RzHEb6tRqOpOZ3bgYM5nzB0hJQ8GrTzNt/shqfic2sQSX7nXOyNr3VrTaficA95Ope4SfsPRMqEVwlhdgDk3y3yPW1uEcXIyixj2BtkbjE+RnyRo1A3IpN+7aR8ldVpld2AatWnOZyz8+SNFFGwYOyK5rkrkwt0Aaj/wDI/UrRgvSjOl7mLrpoBkayukckWW1y4AwdRnIB+RQ5Vxk+S6nKPQsbnBIHorxrwClLPUb2Nm1zcyr8oG1E+q2cHKD55fRXywWImWtvEYDZ9MtJOei85lD6znCCxh9pWY7i4qVQfCWgFpPJwQLFYnxyhiudUo88My9zQdSeWnbfYjYhRvcehMLJVvMWfG4yU+epI2dNqVavqOsMfNIeq81rnuvb+xXUe4smEGMsCUjxzyQj+YyuCEqrkWSK3OKjcSkUlTkOkXUWTkMyqSeAkYt8Id2Ngd8kjbcuw9XopPrwMKeCN5z6IX4qSecB14ev/L9v+T66wkFugITVOsUurwwc9FOCz1+xjRay7hA1dA9TAWxF7sR+cCDeDreFcNNjWN0aAB6BepphhKKMi2XOWWXJFQgk6bc+nROwzBfczpy3M8GKkQBlGnSF34dPqEheMLfFyTLkCemSWEGjdlnxrZnzJHkq7cINnJl/+QcCbWpCu0f9lIif7qZImfLX3VH0CRNLTdwwOiXURnJZXreAjcx9VeMeSGwal1RclMF5apTOZTUcIMZqykijB5gH3VmUMJUqSXHqT7laUehmt8sFqqWicldJ+eyG/cXXKCg7JGUl0AtMKtbot00V8IEy2pfZ/qrqKAS6iO2vIjkvNNItmSfIDd1hxGN9fNQMVttZAsUz4Xb6egS+ohjDGYSbADTByOizbcrlBqrnVNTj2HlTGaDGsHGNm8LSHFvV0afVZC0ts23j/bP2N3bvjkOYQ4SCCDuMwUu04vD6iso46nwARYSXcG0fGlOy6U11OR46zdyjzy+qGrIhECupgODeJpcdgQfPRFW7buw8B64ubwhpZ0+EgNEk5dSSlpZmzXrrjWuDa4N2fOXeujo3M+p0+qn8Hl+p/oX83HQ1Rw21DOEtz58R4vdPxhp41bHHIr5l7lnJk8VtTRcIJcx0wdxGzo367rI1Ok28x6GhVe316mfxPD2vc2qwQ4OBI/qAIn1RvD9Q6rIwk+MrAvrKI2Rc49f5GtG5IX0XTtPk8pfDsTpkcXFvEan6LSTTWDLlB5L3HNSuhCTLqVQDqgykHhWy+ncpeY1FBNWqHU3tOjmOB8i0hAYZFXZy8Fzb06gOcBruj2iHD7+qV34eBpQDK9DNX3ojYV8JCncRtPHHopTIaI8EoqBsWdpLoUqJz8TvCPXX5SmKlmSQvdLbBswrbgDI+6fWEzNySgnQE+Wau3gnqX0cNqn+WPOAh7ky+JBdPBqm7mj3P2UKUUQ4yYVRwB7tHcR6NJUvURj1I/DyfQvPZOvt8x+q78bWVeimc0p13ARJhYG4LKEW84JCrlE5artxOOMA9StxGNkvbZuYSMdqJxCUlyU6mfrt8bvMqU+D0dEsVRz8BuGCoD4HuaN4OXtorw0qv9y4B33xguVyaJl2/Tik+QRf9Hof9P7sy3fIMi4iTxgc4IC7/TNLH+lHKyxglYVNyT5lXWjqXtSJ3S7h+E2kCSPE75N/eawNdN2XeVHonj8+/wCh6DQ0+XXvfV/wbHBqDabQ8/EdP7W/kqrSj6V2Gvuay2aA0STJGoOiA7Xkv5bFVfEDxEToYR1DPJXoBYniZ7sgHXL0IIPylU1D2V8d+Dkk2JqVcrM8mT5QeMsFtGrMjkf1+6914dc50xb645+55vW1qNjSLg9bEZ8GbKHJPvipzk5RwSbWKpJl4ovZWQZSCxiQxS/7ui87kEDqTkEHdl4CqGOoq7E3NxQfLKTnU3fEDDRpAc0ugSPmkdRqNPDiU0n/AJ8DcIWy5jF4N4ytP+0mtfT8/wAh/wANP4LckzXdCfMXkFKuUeqImmmYzAyiDX93ToML6jg1o3O/QDc9EeMgTiYu/wAJucQeKpHc0mz3fHrG54dyY6I8XgDPbjHUOt+zdJnxkvI3OQ9kyrWxLyUGim1ohoA8hCvnJ23BEtXZIwTbXYzUSeug9N1DjJkqUYhtji3E9occuQy02yQpU4XBZXNsfjGQMskt+FyE8/B+a21eqzN7+QbiSBndQ22R0LmCFSQNtsEqVyJJ0GnUqHhLAxCrdiKF7GklVjFyaSNdtRj9jVdl8HdcVW0mb5uOWTQRxHNbmI01mSt11mDcY/hlnQa1tH/1YeE5hzjuTUjQ8iqaSd05vK4+f7F9XCmEUk+f86ldridQAAniERDgCI5I09DW+en2F46iaFN1VpuqFvDBnKNI1WVrXLTVyknlGhpYq+cU0e0XeID0Xl9O/wDqbmeks6YHb7v2RolcHhxV8cIcY/e6LGqLecE7ngoF0UZIqU3FwSYKztYm5/YJApfUjdB8t8clgal3grF7T4TAIO4A+q9bodPKutSz1R57XamDslHuhg/EWN1cJ6Z/Ra9alLohLbnk+GLU+fyKPskuxGxhdCuHZgyOiXslgvGISKoGphIztGoV5LxTaSHOEkZgHMA845rG1OonOXpeF/Jq06eMFzyw2mHVHNa0S4mAPusq6Kyscth28cs2Fj2fY1o43FzuhgfqnadHXj/qSy/0QpLUyz6UXVcEZHgcQeuYXS0FX/5SaZ0dVL+pZRk+1ta7o0z3IZxDMy0kubzYZgxyhF02pnCSru69mTOmE1ur/QUdmOz1Ss5te8eXvI4gHZikznw6Bx+Uhb1SUVnuZVsm3tXQ09/cjRuQGQR4xYB4E9eqjwTByB3FMKIFsirqINsGuqU5hEQOSyBEOB3BVuAbyEDEX7wff7KNiO3M5Thl0+k8VGAEgHUSCC0ggg65EryUYyfRGlu2ssfLwHBucZgdMtFNsNuMApSinhvoVGpGRyQ4wlJ8HKOegJcNLvwmHpXjKG6Jxh1/U0/ZHsoa0VKxLaewHxPjfo3ruophKMsjc8SWDp+E2tGgB3VNreoHi9XHNMS3z9zKRUI+1F9a3pVJ46bSTqYAPuM1aLsr5iysoV2cSRm8ewl9IF1HxN3n4m/kJ6rV+Z6Z8P8AkRu0nl+qPK/gyuHyXuJ1A35lYPj03GtQ+X/Br+EQTm5fCDWGHeq83CW15NmSyXGudE5BEYJNcmE8Irg+fUO2nP8ACVt1K9sWWwVd7zS8J888k4Ka1TfYJumrzJpI6ctkXJgVS5LxHEQN4PxefTovZV1cLJ5+FUYtyfLfIwwrDWO8VVxa3ZrYkjmSdAiW6p1+mCyy6qUuWN7qwtYHAHty14yfkckGOsv74/Q6Wnr7CO9Y62AqCrxsLoPhgtB04jJBzVlqVb6ZoH5W3owrDjxVeMmcss+fRYnimaI8dzS0Vak8mloOWM+DS2DPCb9tN5c7lA9dUtZYk/qirryOD2jB3VPxGCq0q+CVHHjOqutVjuS9JnsWYjiLatPP4mkEe8FG81W9QSpdUgWneQ0wT4tfTkvReHzdkMvquDK1teyXHRi+4rLXijOkBvqphAWUuqK6KMgaiugTImopIyQlTk4g5ig4xtB9NghoH58157bk6byE0bpsQWtIPRd5WTltxjAnxG2BJ6aHdVS8uX0K1ydb+hTgmH97Va0/Dq7yH7hOt4WTQhHczpFDYDoAB8ghxiMtmhs7ECOIknporZOwQxOjwHib8J+XRTHlYZzKWVZyOY3ndCsiEgzGYhh/c13gfC4BzfLOR6H7LE8am5KvP1/2NLwupRc0vp/uUBqwcmo4Hzs0Wu5wWECcAuypiDxxptzQb77JcILBRXLPTT4iGtzJIAHmhqW1ZYN4LsWwCpRzMObMcTZgHaZA12OhRNHqK7+nD+AcZZZlsTuJ8Lcx9Y2XsvDtK4LdLqIam9S4j0QEasNnb7LaTwsiPUtOKHmqeUnyEyFU8QkZlHWkjtyRvPH3oexzTmCD+iBGlOSIcuAqwr8BbyyB+iDrdOrK5RYfTW7Zpo1VGqvHyRvZLqkOaRugTpU/v8lM4ZCm3JZFsZweJIfqUX0JtqKsYyayhvyUE0JIJnIJ7Rxl7n0ENVFYwWCuV6rwdPdL4PN+KYUI/c8eV6NRMFzKHK+Cm4rJVkVyRU5KtHjntHxOA8yAuckiVEjTvKZMNJef7RkPMmFR2F417uEEFvT3Kr5wb8KcvFVZSQttL6L0RENEKtWTKWseXkrjg0PZa0gPfzMegz+6OuYo0NP7MmuwWjxVAP3mYlWfCGI9TpFg1rBDRH1PmgTTYRAfaKzaaZcB5+ex+ymmTTwys1xkw/FBjqjWEQKMWYHU+I/y5+m6yPEKvMqbx05NTQ2bLMPuZ1zM15ds9J5DaPhRKjcBnTtLBQKhsVlE0uB4C9xa9xFMDY/EciMht6rP1GrjtcIrL/YVstiuCrtlRvu6NNgY+kdTTzeQDIBacwMhotDwSOijcrLW1Lsn0/Xp+olfY8eg5bWqQYOumfzX0WuSj07iXVYJhOrlYAt8gVzkeQVXxwFg8kadQ6Aq8ZS9qZLwuWFUGQjwio/cXnPcGUXSYS2oeFkPS88GzY0gLw8ms4PRdskw8ruCjYTQdzVZYfUPVPB5XtySCDCC6efThGlDUNLDCBUhsKVhYXwJ3PIvurl7COFpcJzjXNb3hdqjmKTbPNeKQ349SWPkZUriRJBb0Oq9HDLXKPOzeH1/QhUqhG2lN4DXun/ysnzI+gS9rtXtjkZq8p+6eAC5q1iNY6DL9VlW6q1PEsr8sGtVpq2sxw/3M9WpO4wBJJMD1Vq7XLkpOlJ4wb7BsPFNgAEu1J5nmmNzfUNXQoLhBb6QnMq6mDcTkAIhKroZTR93/JVlLjgjaeB6BIho23Z9sUW9ZPzRa+g/SsVof4XccD2u2kI6WQi4NrQvl2zJOSeJ4kO7jckfIyUPZyS3wY6oZcfM/VVm2y8UeXDQWuadCCD6iEvNcBoPDMrg58Du9f8ABkDGZ2APM7Lz+u0e2ScO56bwrVzsi4y7EquI02fE+JEiQZgeXkg1aC2yDcUMavVVVyUZvDNHgNuCWuIlzs2yPgadyNise2Mpy8uPTuYes1SbxE3eHPpsGknmdU7RRXX0WfuZe/5GNbu3jMD7pq6FVy5j+aJyjnPbjsm15L2gBx0eBE/21OfmmPD9ZZpJKt+qHx8fYq+TldWi5ji1whwMEciF7umSnFSTymLyRXUaDqEVxUupVNroV06LW6BWjBR6HOTfUtBUtg2GYcyXTsEnqZenBaM9ppLHEC08Lmkt5gEx+QvPazSRmt0Wk/5NPR61x9Eun8DhtMHMLFcnHhmssSWUEU7J2sGEJ6iHTJdQZJ1IjVEhPd0L8opqVQPNauj8Ona90uI/yZ2s8QhSsR5l/H3JMyb1Oa9NXFQWIrCPK2Tdkt0uSk1EdNlHFFT6qupFXBD/AAvspWrUxU4mMBzAdPERsYGk9UvPXRhLbhsNDRuazkouezz2yC4GOn6oq1ELFiSyvqD8iVbzF4f0Ez8I4aoeR8JJy00j0Q3o63zXx9Ow1XrZxeLeV89x3bVIHmlnBp4ZtTuhKCcO5U6oDqrYYo2ji5SRmsnC4htE2obKs2+APmizyj5q8HgfqXoQ4YmIsmSDLfEXtESIGkiY8ii47oqWNrueZJnqqSkkXUWz4iEs2FSIVH5IbJRyenir2VXlsEOc4Q7MRxEhVv08boqL4x8D2k1M9PJyj3+Q/AqpubhvGBA8R5cLc4A5TA9UlrLlpdK1BfRfn3OtlK2bsm8s6dh1WJdufovLUxwsik3ljKyqPfUDQcv3qmM4WX0BJNs0X8O8N8LgTy09lEL455LuIsua/G0tdpom3hcgjmnbXDo/7Bq08LurZ8J/fNei8H1eH5T6PlffuiGsox/EvRpg2jwlS2UPWAnRDnYkDlJLqPcLpRHL6lZ1r3MUncx/bhp2Cz7asvISvU4XULbaf0kj1ySs6otcoZr1sovhlj725pDwVHQNssuo6JCWhom/VHk04a6Uly/2QnvMYq1HAOc52xz0/Rbmm8M00aYtcN/uLW6+3c49kFWzpIXo1UoxwjAlfuYXUrIezkspArqqtsLqw+oPHeNnQZ+cafNc48EqQ8biztic0PykE8zA3okfzEuPmQPkodbXQH5zZG7pNePCYdtJyKmO6L5Ic8mc7/hJ6ahNTq8xfXsTRqHVL6d/7lb6+aS2mpuOYmnJWMpAZRyfGmVbcgbgfAKjkiuxmm7LXPxU9x4h65H7e6mMh3T+3BpmIqkH2hVMBX3sjagiYVclsEXOVWdgT9pL7uaD3/zEcLerjkPbX0VerwWUTmVhQ4nQdAnaK1N8lzW9lLYNfUIAyaB7nP6BYX/yKCjGuK7t/wCfuWzlGopXMZcl53aoScfgExtgt+GvPMj7qLU3EhcGho4n1QNjOyKry9HeOjn89/nKerzsWQbE2L0xVD27OZHrB/RN6ax1yU/hnHNWWTzsV7pziu4LDC6WE5S8+g/KXnqeyKuPclRoichAQXNszbJdxnRQmxVm37KYdSgVa0On4WnSObuc8ll6i7M8dkTXYovMhpfdqcOBdTdbuPCeGWU2jPp4gSOoCqra3wx38Tpeklh/QH7UYb3b+ICGPEtAHDwZDwxsU1CEehGolKueV0MPd0eF3zVrE4SUkNaa5WwaYRbuXp67FZWpIw7IOE3FllSop2llIpLlOCdxXUdEFc48Foy5Ii7IIPJQohW+MDqnipgHYo6rUhVzcSbcUMq706wCd3IrurziqOI3P4lSq8EuzKPO9WbelGxo29LNzqizCUyvOjTRYubK4IPdCC2c4krK5LXcTTBGYUReBjT9zd4Ri1OqBmGv3aftzCOpjW3I5aQr7zvLZb3gAzK52LBZVNg15idJjZmT/SIJPkPyl56iK4yNV6G2fSJzrtA64uX8Tg0NHwsDtBuTlmSpjq6o/P6B/wDSr/p+orbTqUjPCfqPkm9Nr60+GL26G6HVfpyaPspfBz3iI8IPsc/qsvx+3zFXLHR/5/ABQwjRPHi81ganiefkBgm3mENTIwGtv6hESB1AzUpRTIZ4yUbzOCmAgNyRk3hIthCerh0b5r2eFgqxbcsgEIbQta/SwRtOFXJlzRcwqncBJDCyxZ002nQEAg6ROU9FlWLbLkUnu3ZRpsYxAua012McWFpYYAII0iNumivW4TWC1upta9Rbi3aAVqbWbjP5JymtrqF/EOyvkzOKGG8R9/NHsg5Rwuo1oJYnz0K8MpVHERTeWH+YiB5idU9oY2VrD6BNbKqXOeRjWw94/lnyzWrFozHIAqUoRMEqRWaROmarlIIkCXFE6j1HLyVkdkjb1nN09QdCrJ4Iaygh12SIAAncTPlJOSMm2AeEVtyRYxBN9ilmI093AGYzXn9XZm6R6rRRUKIxZlqZWEGaJOeqtnKJRUchNkuJ7SKpF8sLQuQ3D6bqh8Ox12EKt18a4+obwaxtV4YAapBGpgR5QVkV6ucbPSm18NsLFtvCAXX73GOPi9IWpvc8cfkbun0yrjmfL/gJsMMq1v8AzaXcyIif8nEBTs+WHnqIx6jen2PrCk+pUaBGTWhwLnHmA2ZCp5OVkXlr4blFGXuaJaYKDOtxDq7PQHs6YZVbUblGTuTmnX139FS3dOpwbyuqFNRp4Wcx4ZrImD7dVjynniXYw5ww8FtMKjWfawWAhrOiqlPqVaLqLCmKntabI25JXdUMAnU6Ba/htDutz2XLOawAVruf5XfJesVbwAkKLkyT1QpxlEBNZWAVplDM2S5J8KoyjgVVKaDZCM+oF0vqgytfl4bLYe0QXDR4Gjo2dz5oNVLTwyL642Yljnv9fr9yVGoVpVxSFpLCHuH0Q5oc8A7gESOhhaNGmWd7OVrUcINq3MCScgn4w+CFJdw2jh9w5nGKL+DWSWgkcw0ni+SXeopUtu5Z/P8AnoGlprdu7a8fl/HUBxOyIJa8Q4ciDEiRmEaqcZrMegCyEq5YkZ24plphGwWjIHcSowWyRLQdQuQT7keEI8ReeECXtSBwjU5BU1Oo8qt46voNeHaV32rPRdf7Ch1By820e1UsC0OWY2Z2D4uQ2yyRWVRs5o9pgkgDUmENy25YWhcs0Fm4U2hrdB8zzKzLE5vLGerPr26JhqvVUo+o1fD6V73+QfgNoHmX/CMyP6uQ8loQW2P1Y7dbjoby0ugAAMgMgBoByAXYEJLuOqN09omHAdQYUODBOIj7S4a24BcABU5j+bp5q8fhloTceDml2wsMH0Q7KtvA7CzIXZY93PC1+dMmJGrOXmFnXaDzpPZ7v2YrrK1jebDDLilVE06jXeRBI8xqFkaiu6hpTi1/nyZ/lpjPugNUNWtvqT5LAbrFGNMN8TuQ28ytXQ+F3ahqecR+v+xSSUeovcS93E799AvZaWiNMdkRWTyReE8gTKHNUMG0A3NvBkaFLzhxlCd1P9SKwl2KHuaXklnIVPjB62kVOccnKO57Us5C2UIAnIHMHnPJM6a6NrW35wA1mhsom42LpyPbbQBeiTwZW0ZYZRHetLsw3xRzcPh+efoh3yfltLuFoh6032NrSuy8ZZlYkq1F8m0rNyFOO2XGMxDtjz6Hmm9LbtfD4FNRWpL6mEv6UzzC1rJuMNyEqK1KzY+MiGhiVEktcXMcMiCyR7g/ZLvVxXUdj4fdJ+nkLoOpvcGsqAk7Q78Ky1VfyVnor49YleOWz6LA+A4ExM6HaQulrUl6UXo8Odj9bwZ6hVJqBxzKQslKx5kb+nqhUlGCwhg5hPJU2jvl/UyhWKxBHgQWy6Rc2yqHRjvb8oMroLqwy0tzXEWFWdm5plzSPMJey2MlhMvCiyGdywFFpQcoIkUO+LNGWOEb+nW2pfYe2FfhyT01zgG1lZNh2fqiOI6zA6LorktCpNZNPQvUVMDOkBxWGkObodY2KHOOHwLygzA9qqAniA1z9d/31RGt0Ca3hmTuQHUyN/wkK/TamOWQ31NCmzeZ1zOkardrSfU85Jvsb3BbN/CJc7SfiOR90O2FXtcU/wAkMVqSXUZW1tz/ANpmCUVhIWm+Q4MyRIgWVVMkVclGBuOaJgE2eOEhDksHYyfULQOErL1D2S+hR6eM+nUm60hZstdDOI8jNfhNkvc0gi1w01DDCJjcwfRLXa7EeUzQ0XhkKbN83nGMcAeN1iH06b6bmuDgZMROhiNZy9VoeDV7ZqxSTi/8/Yt43dXdS4KLUkn1/gc2jsl7Bs8JtDra4zXNZR0eGazs5Vlrj1j2E/dZmrjykOVSGF7DmkH/AEl68p5Jm8nOcUp+M8zPuNfst6PqhjtgT6TUvqZa17POr3DnDKnkS7ryHXJY+3J6WN6qXHLNlYYFSpAcLGg/1HxO90RKKFpznZ7mX3eG06jeGoOIaxpB5iNFbJ0cxeUY7HuzXcg1KUuZuD8TOvULsjlVik8PqInXvT5lRuRoKz6CWws3VTyG5/C85fcocdymj0Ur+XxH5/sajDcOY3JrS53QFx+SyLrXPqz0VVNVK9C/PuOWYTWOYoVI6Nk+wz+SClF8FLLO7YO+lE9MiDkQeRGypZW48lVLItu7QGS3I8uavXY1wwNmmUuY9RM9uacTH6P+2vsEuqQQeYWjnOGUx1RoMEv/AARyKIlkJHoaG1xBdg5lt/eA0/UfVc0L3JbTK9oak0p5H65KW8R5Fa03IyzRskmsM0IIowi3Lqg5D9ha9acmYW1JnQrGiQ3NM7FnICUw1rVfAs2eVnQixQJsX1XoyjgG3krhS2dGOT1roS85BlAnROy854jfvltXRGlpqFBbn1ZdXdkFlLjI2izDrjheDnvoCdlSViawXxwN7ykyuzhfnu07tOxBRdJe9PNTh07gL6ldFxl1F4HCSF9FpsVkFNd1k8FfW65uD7FodCMwCNF2dvPCR1n3H6JLUQy8jFchxVrpZQLtmNxIzVfGnG76rWpWIL7Cs2ssPtKYY0BogflZrWGbMXlJlheuCEXnKVK6nYKXOkQVbBxzLtHhTqVdzabSWHxNjYHb0IPyQZReeDSqtUo5ZPB7YOMaNGscuS8ZZPht9T0mFBJR6I6Dg9FoYA0Bo6b9evms6c8P5Z3L5Hto4tzBz9kWuaAWQzwxT2otBVaaoH/Y0Znd7RqDzI1Ca27lyUre3hdDFVAkmsPA5FifEaMOnmnKZ5WButZRQ3NsbjMfdaFU8xx8FZx5yW2VYtOXqOaNCZyWB9SuwBmY80VTRdw4K7vFOKGgyBnPMqW8i1qzwCXDw9vCTupUVJYYGEMPIurW4ByS1kPVgcgklkfYHhLaQnUk6nXoFuU14jyebsl2RprewJ+I8PQCXfgfNEf0FJNBV5Z0mAcL6nFuTwET5AD6qsNzfJSWBHdgjX/YTUY8AGwMlS5EqJAvQwqRW96T1VmyDY3RXukW0XLzNiyzQZf3Re0uGx058z++qUtj2RaLSG2A0OE94cjoB910IFbJZ4Crlga+W5B2cbAjWPNc4pNs6PQor0pbx9eE+eo/fRez8Cu3afY+zPJ+PU7b967oGbVHNbbMRE7O/wC6fOo0I5hVlDciykkxw/HGcJImdhGXqUNUPJbzFgS06/E4lOKOAEpDxmg8lky9zNyHtR4ROQ1XBEMG2jWjOHHcn7BD3tl8YA7qgNskWLKMWVGidFbB2cGEwyqBlzP6LwlseT275NhbXsaJDyy2Rrb36JGGCr5PnXw4iE/VH08is1yYjiExsJA8pySFiyx2INeNkeqmt4DqTisiqoCD1Cfg3F5QZOM45R6124/0muMZRVfDJ1K0q6kSyDSr7gewMoTl7okZZeC6qxHJOlT46jR1+SLXX5liAaifl1M2NgAM9xp91tKJ5e2XJY65hdsAFFW4lSo4IAqtWZ90THpKdwR5VGESKnuhUYSKB2vkrH8QnyomjRHEchDHwFkSWWFHeHiGgfuTmlly8lWMGORNpyPK7tP3sgW8MLAKs3NNOo128R0Oea3fBbXDOPkxvGat+38zMV3EOIXsYNSSaPHzThJpn3FKugUuT4oqQNsLsm6DmVWyW2LZeqO+aiaCVjHoUW2ccUnYfP8Acqs3wXj1CKtdVii7Bn1UVA2AXAzyV0VOYUX8l4qaW49yO7W9y1goWwkLGJxvJUKvLIfBFmImCZz+6PJqMeAWzLA2lJJccjHchWOSmFbymXlL0sBqiddVpqtMSo1Drf0KhT5LvLx0ZrQkprKPRTKria7BVFEg0q0VORzwi1roEJyuvagMp5G1pZmm3jcMz8gtDSxSkZGrt3PHYYtvoyWxCvKMO1+oi65K5wwDI1nEAHmu2Y5IKQ9Vl0OS5KatVCwEQuu70DdBsmkW8xQWWSov0lee1Et82zTjxFIMpmSBzPy1KSseItl0PaD0CBVhjXI+CDys/IHr+n3S1/YNWU1b4U2vc7QNnzI0A5kzCe8Mm1JxQpr4KUU2YS0xeo17jUa5zXOLjkfCSZy6dF6rT6uMOM8fc8zq9IreVwzQDFKLgCxwHMEwZ8jmtOu+Eu5h2ae6HVFVTFKY1cmN8V1YJU2S6IY9nr3vHuygCInUzP6LP1lrbS7GroaFHL7mmaUlk0cE2OhdLkmJdaQ54B01jmuLBGIUmFpIABAnLoiRyVeBLxq+Chymm6F4tnvA1lQFUyQ4lgeuydtLKLuIoU25cFsYCwrbUjkmwe6dkUaqOZZZW70wYLb0C90eqbnYoLIrpNNLUWbVx8hDrEtHEDI9iPMIauUuqH5aK/TJzreV3KBV8QbudExCLfQrDxCL4kuQtlg93IeqNGqRaWrgE06fcvGTXOAkE8j06QobdcgtajdAdsf3jJIInL/SfpnlZMPWR8qe3Of87mcuxVaXQ1x4MyQCRBW5p7IyMi99yyxxRrhmYKZnWAjNBdSuNs/olZcBkslb60DMpdvuy8nFISX2Ik5M05/hLTu+BSeo7RALcFzxPNJXTxFsnTrfak/kchyyGbzCbV3i8gl7llJHJmqwamI4neg+6Vk+cIvFd2PZa4QRku5XKLrDEl7LZadv0IV7PUkwa4eBdeZtJ5EH9+6HVLE8AtWs1MCpAEp3JiyT7EcRsqNTLg9yCZ6EAItV9kO4OKl3F/8A8FUgBrS5g2MAn1W7pPHa4Lbb+wpfpctyg+RtgrKjbh3GwtD2wOXhiACMtAUe/WVXrdW8ldJTKt7ZLsauk5BU8ju09raZIykRgGbVc0yNUVFWTuL9zhEROuauirA+JWK4OY0HyvJX07X9D29Vm+P1CQxKuLC5CaNFUcWWTCmN4TkrKKSIfLLw5VYWKKKtIvMN9TyRISUeWVtosuxCC+5YKYowSTJ5D6Lt7teEh7TaSOj9UpZbPf4oP8LSRxbwiQpa5Ya66NkXBdxfd4W8ODwcxB6ZfMJ+q1RWDFt8PWcwY4sblMxkn0FZQcXhje1DHOktBd7+WStiLeWVdtkYbU3gLxOWAcQLZ0nkOSLGxPoZVjeTM4jiYYc38IIMxJJ6Bo113T2hk3J8cIBa8RM9RrUw/wDmHmRJ5mNvKSmdTqvIkodW/wBkJpxTyw9+JwIYPfJKvUt9jpapLohZe37si4cQ5aD5JHUXyxhdQan5j9T4+CdLEZH/AJNA6gnPlPNZ0rZ/+RZOC5US+i/ieSQAQNhAg6aICubW1vJpaPbKW5LogpjlDNDIVanM+n3QbFlkmrs6sNb5BJdHyGS4GdCsicYOSeQHF3ePzb9iFVrNRWXuAqlIlpEahJxsW5NHWxzCS+hTSw0jOp4Ry/mPpt6+ybd67GI/oG0w1uTQB11PuVCm5dQUkMbC1NQw0SVzkkC2tsaV8BqtE8OXTNQrMPKCKMo9gCFsaLWeZ6ZdV+4XGVk+L1rQmUcShxTMZIo4lFR6KpFNovuL5jDDnAHXMgLtxKrbObsMaLLnBSWGehhNxeUMrOuDkdVmXUyh9jQrsjP7jFoS2Q20lCqy8YnvHJgKIxbGIQGlnT8JhpIGpAMCeZ2V3DI5GyMOCN1SaR4hPIb+ihZh7TpyUvcDGh3I43UajR/U6m6B6kZI0LJdxR2VZxFr9SNSvOYOWxGhTGAXmMBqXUaa80Pz9ntOlWrF6hl2bxOkKhbWeGmIBOx/CdqnujkxdZF+1dg7tNiNFrWtpVO8APESNiRHCOv6KZTcVlmXbJVxzIwF9dve+QcvoF1Ooui24SwZsr3PqRtrKpVMMa55/tE+5Uynl7pSywKy2MLnBrihHe0qjJEyRIjnLZCqrU+h065R6lAfxa7aH880G2TfLIhLsTt+KZgFv90fVKyawFzJ9sjG2Y0k5RlsQQk5zcWmjY0EEkyb6PDvKPC9T4HXHBbTyzVmchxY3UtB5ZeyQmnuDx6Da0rzopbwuSyXIDdXXHUMeQ9Fez004B9ZhLapBGfJZkkFkvSzyvUkq8JcGHKJXTqZpmL4F5I3fY1zRTLsuImPQLN1mp8uzH0CUxXU0QuEl/qKzgZ2mS7X0e7mo0ZQTlzAmOi1vD9SvOUc8p4AuG157GQsu0dGoMngH+l2RXtJQnX1RWDhPowt96ImcueymFuS7pM1jfbClTBFP/sfyHwg9T+EdTYNwS6nOr+8fWealQy4/IbADYKrkzsDYqGaSPENlkNLJ5gZn3WVqopS4NjTNuHJbdOPCcyloe4anxB4PsHPh9SmrepXSezJ0X/j/MXYOn8Octsjkqx6MV8U6Vv/ANivsswF7yQCQ0QYzHlyQX3GdW/SkacnJUM/HJyjFmBtxcNaAAKmQAgDwg5AaalPR/7Yev8ApE1RJS6jYuv/AIh5J/S+0ytd7/yPKfwev4U3e48z4j7kfR8P+X4Vl7EIx6m/tRAaBkI0GSJ2Ii+RvxmBmdF0FyGl0OdYm0CvVAAA4jkMghXdxde4oJzSchmPUsw8+J373QruiNrQ9xiCl4+5D76FhORTnZgu5fhJ8R8ikrui+41HqN6B8L/8Su+CV3Bbb41Go9oOHUPckpBZe1ldQqIdDHZGmc0fsKzNFgbzBzOvPosrXpbl9i9XQ1mEvJcQSSOFZajFzXHz/DGv6QXtd/8ASrf4BM+GP/7cPyOt6M/OpX2ExAg13fwxbxO4eMZSY9kCSSsf2G4Nur8xKUuXIwoLI/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63" y="1715375"/>
            <a:ext cx="2121107" cy="127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3903771"/>
            <a:ext cx="315277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6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19111</TotalTime>
  <Words>249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Andalus</vt:lpstr>
      <vt:lpstr>Arial</vt:lpstr>
      <vt:lpstr>Bookman Old Style</vt:lpstr>
      <vt:lpstr>Calibri</vt:lpstr>
      <vt:lpstr>Calibri Light</vt:lpstr>
      <vt:lpstr>Poor Richard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</dc:creator>
  <cp:lastModifiedBy>Mary</cp:lastModifiedBy>
  <cp:revision>122</cp:revision>
  <dcterms:created xsi:type="dcterms:W3CDTF">2014-03-26T06:10:09Z</dcterms:created>
  <dcterms:modified xsi:type="dcterms:W3CDTF">2017-03-24T20:40:16Z</dcterms:modified>
</cp:coreProperties>
</file>